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8" r:id="rId3"/>
    <p:sldId id="256" r:id="rId4"/>
  </p:sldIdLst>
  <p:sldSz cx="9144000" cy="6858000" type="screen4x3"/>
  <p:notesSz cx="6858000" cy="9144000"/>
  <p:embeddedFontLst>
    <p:embeddedFont>
      <p:font typeface="Roboto Cn" pitchFamily="2" charset="0"/>
      <p:bold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93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306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5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77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OneDrive\!Paneuroni\Corporate identity\peuni-ppt-podklad-b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273320"/>
            <a:ext cx="9144000" cy="36000"/>
          </a:xfrm>
          <a:prstGeom prst="rect">
            <a:avLst/>
          </a:prstGeom>
          <a:solidFill>
            <a:srgbClr val="D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:\Users\khark\AppData\Local\Microsoft\Windows\INetCache\Content.Word\panevropska-univerzita-zakladni-2025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4915"/>
            <a:ext cx="2448272" cy="5181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A4F0-E876-424C-A09B-AE1765748FF3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E8BD-85C6-4C4F-A056-FC75BE1C3B2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Title"/>
          <p:cNvGrpSpPr>
            <a:grpSpLocks noChangeAspect="1"/>
          </p:cNvGrpSpPr>
          <p:nvPr userDrawn="1"/>
        </p:nvGrpSpPr>
        <p:grpSpPr>
          <a:xfrm>
            <a:off x="0" y="44624"/>
            <a:ext cx="9144001" cy="6840760"/>
            <a:chOff x="0" y="-27384"/>
            <a:chExt cx="9144001" cy="6840760"/>
          </a:xfrm>
        </p:grpSpPr>
        <p:pic>
          <p:nvPicPr>
            <p:cNvPr id="8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465004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3465004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6632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116632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odklad logo"/>
            <p:cNvSpPr/>
            <p:nvPr/>
          </p:nvSpPr>
          <p:spPr>
            <a:xfrm>
              <a:off x="0" y="-27384"/>
              <a:ext cx="9144001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Divider"/>
            <p:cNvSpPr/>
            <p:nvPr/>
          </p:nvSpPr>
          <p:spPr>
            <a:xfrm>
              <a:off x="0" y="863001"/>
              <a:ext cx="9144001" cy="45719"/>
            </a:xfrm>
            <a:prstGeom prst="rect">
              <a:avLst/>
            </a:prstGeom>
            <a:solidFill>
              <a:srgbClr val="D87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bdélník 14"/>
          <p:cNvSpPr/>
          <p:nvPr userDrawn="1"/>
        </p:nvSpPr>
        <p:spPr>
          <a:xfrm>
            <a:off x="792351" y="6418102"/>
            <a:ext cx="1260000" cy="36000"/>
          </a:xfrm>
          <a:prstGeom prst="rect">
            <a:avLst/>
          </a:prstGeom>
          <a:solidFill>
            <a:srgbClr val="D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C:\Users\khark\AppData\Local\Microsoft\Windows\INetCache\Content.Word\panevropska-univerzita-zakladni-2025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" y="149213"/>
            <a:ext cx="3384378" cy="71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NÁZEV PŘEDMĚTU – AKCE -  </a:t>
            </a:r>
            <a:r>
              <a:rPr lang="cs-CZ" dirty="0">
                <a:solidFill>
                  <a:schemeClr val="bg1"/>
                </a:solidFill>
              </a:rPr>
              <a:t>PROFESNÍ UNIVERZITA, AJ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DIGITÁLNÍ STRATEGIE V MODERNÍM SVĚTĚ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 smtClean="0">
                <a:solidFill>
                  <a:schemeClr val="bg1"/>
                </a:solidFill>
              </a:rPr>
              <a:t>PANEVROPSKÁ UNIVERZITA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>
                <a:solidFill>
                  <a:schemeClr val="bg1"/>
                </a:solidFill>
              </a:rPr>
              <a:t>Ing. Věra Dobromyslová, Ph.D. | email: vera.dobromyslova@peuni.cz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TÉMA:</a:t>
            </a:r>
          </a:p>
        </p:txBody>
      </p:sp>
    </p:spTree>
    <p:extLst>
      <p:ext uri="{BB962C8B-B14F-4D97-AF65-F5344CB8AC3E}">
        <p14:creationId xmlns:p14="http://schemas.microsoft.com/office/powerpoint/2010/main" val="33739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4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</Words>
  <Application>Microsoft Office PowerPoint</Application>
  <PresentationFormat>Předvádění na obrazovce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Roboto Cn</vt:lpstr>
      <vt:lpstr>Calibri</vt:lpstr>
      <vt:lpstr>Roboto</vt:lpstr>
      <vt:lpstr>Motiv sady Office</vt:lpstr>
      <vt:lpstr>Vlastní návrh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8</cp:revision>
  <dcterms:created xsi:type="dcterms:W3CDTF">2022-09-06T16:58:15Z</dcterms:created>
  <dcterms:modified xsi:type="dcterms:W3CDTF">2025-09-05T08:24:27Z</dcterms:modified>
</cp:coreProperties>
</file>