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handoutMasterIdLst>
    <p:handoutMasterId r:id="rId5"/>
  </p:handoutMasterIdLst>
  <p:sldIdLst>
    <p:sldId id="258" r:id="rId3"/>
    <p:sldId id="257" r:id="rId4"/>
  </p:sldIdLst>
  <p:sldSz cx="9144000" cy="6858000" type="screen4x3"/>
  <p:notesSz cx="6858000" cy="9144000"/>
  <p:embeddedFontLst>
    <p:embeddedFont>
      <p:font typeface="Roboto Cn" pitchFamily="2" charset="0"/>
      <p:bold r:id="rId6"/>
      <p:boldItalic r:id="rId7"/>
    </p:embeddedFont>
    <p:embeddedFont>
      <p:font typeface="Roboto" pitchFamily="2" charset="0"/>
      <p:regular r:id="rId8"/>
      <p:bold r:id="rId9"/>
      <p:italic r:id="rId10"/>
      <p:boldItalic r:id="rId11"/>
    </p:embeddedFon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50" d="100"/>
          <a:sy n="150" d="100"/>
        </p:scale>
        <p:origin x="-2176" y="-3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30" d="100"/>
          <a:sy n="130" d="100"/>
        </p:scale>
        <p:origin x="-462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E6499-1C9B-4C61-8707-EF3B70B1DEB4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7B10B-9030-4A9F-BE7F-3AD4BA7A9A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6706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378904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09.09.2025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 - pozad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4256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OneDrive\!Paneuroni\Logo - PEUNI - EN\logo-EN-panevropska-univerzita-zakladni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0" y="36000"/>
            <a:ext cx="2428608" cy="5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OneDrive\!Paneuroni\Corporate identity\peuni-ppt-podklad-bg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9320"/>
            <a:ext cx="9144000" cy="5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09.09.2025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Obdélník 10"/>
          <p:cNvSpPr/>
          <p:nvPr userDrawn="1"/>
        </p:nvSpPr>
        <p:spPr>
          <a:xfrm>
            <a:off x="0" y="6273320"/>
            <a:ext cx="9144000" cy="36000"/>
          </a:xfrm>
          <a:prstGeom prst="rect">
            <a:avLst/>
          </a:prstGeom>
          <a:solidFill>
            <a:srgbClr val="D879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Title"/>
          <p:cNvGrpSpPr>
            <a:grpSpLocks noChangeAspect="1"/>
          </p:cNvGrpSpPr>
          <p:nvPr userDrawn="1"/>
        </p:nvGrpSpPr>
        <p:grpSpPr>
          <a:xfrm>
            <a:off x="0" y="44624"/>
            <a:ext cx="9144001" cy="6840760"/>
            <a:chOff x="0" y="-27384"/>
            <a:chExt cx="9144001" cy="6840760"/>
          </a:xfrm>
        </p:grpSpPr>
        <p:pic>
          <p:nvPicPr>
            <p:cNvPr id="8" name="Pattern" descr="C:\OneDrive\!Paneuroni\Corporate identity\peuni-ppt-podkla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3465004"/>
              <a:ext cx="4572000" cy="33483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attern" descr="C:\OneDrive\!Paneuroni\Corporate identity\peuni-ppt-podkla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1" y="3465004"/>
              <a:ext cx="4572000" cy="33483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attern" descr="C:\OneDrive\!Paneuroni\Corporate identity\peuni-ppt-podkla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116632"/>
              <a:ext cx="4572000" cy="33483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attern" descr="C:\OneDrive\!Paneuroni\Corporate identity\peuni-ppt-podkla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1" y="116632"/>
              <a:ext cx="4572000" cy="33483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Podklad logo"/>
            <p:cNvSpPr/>
            <p:nvPr/>
          </p:nvSpPr>
          <p:spPr>
            <a:xfrm>
              <a:off x="0" y="-27384"/>
              <a:ext cx="9144001" cy="9361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22" name="Picture 2" descr="C:\OneDrive\!Paneuroni\Logo - PEUNI - EN\logo-EN-panevropska-univerzita-zakladni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4000"/>
            <a:ext cx="3249792" cy="66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Divider"/>
          <p:cNvSpPr/>
          <p:nvPr userDrawn="1"/>
        </p:nvSpPr>
        <p:spPr>
          <a:xfrm>
            <a:off x="-557" y="935009"/>
            <a:ext cx="9144001" cy="45719"/>
          </a:xfrm>
          <a:prstGeom prst="rect">
            <a:avLst/>
          </a:prstGeom>
          <a:solidFill>
            <a:srgbClr val="D879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 userDrawn="1"/>
        </p:nvSpPr>
        <p:spPr>
          <a:xfrm>
            <a:off x="792351" y="6417336"/>
            <a:ext cx="1260000" cy="36000"/>
          </a:xfrm>
          <a:prstGeom prst="rect">
            <a:avLst/>
          </a:prstGeom>
          <a:solidFill>
            <a:srgbClr val="D879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1593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685800" y="2321496"/>
            <a:ext cx="7772400" cy="146113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dirty="0" smtClean="0">
                <a:solidFill>
                  <a:schemeClr val="bg1"/>
                </a:solidFill>
              </a:rPr>
              <a:t>EVENT NAME – NAME OF COURSE, ETC.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683568" y="4104944"/>
            <a:ext cx="7776864" cy="159327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DIGITAL STRATEGY IN THE MODERN WORLD</a:t>
            </a:r>
            <a:endParaRPr lang="cs-CZ" sz="2800" b="1" dirty="0">
              <a:solidFill>
                <a:schemeClr val="bg1"/>
              </a:solidFill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688032" y="2093551"/>
            <a:ext cx="7772400" cy="2999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1400" dirty="0" smtClean="0">
                <a:solidFill>
                  <a:schemeClr val="bg1"/>
                </a:solidFill>
              </a:rPr>
              <a:t>PAN-EUROPEAN  UNIVERSITY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711817" y="5942875"/>
            <a:ext cx="7772400" cy="4830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1800" dirty="0" smtClean="0">
                <a:solidFill>
                  <a:schemeClr val="bg1"/>
                </a:solidFill>
              </a:rPr>
              <a:t>Ing. Věra Dobromyslová, Ph.D. | email: vera.dobromyslova@peuni.cz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685800" y="3905672"/>
            <a:ext cx="7772400" cy="272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>
                <a:solidFill>
                  <a:schemeClr val="bg1"/>
                </a:solidFill>
              </a:rPr>
              <a:t>SUBJECT: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97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542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UNI">
      <a:majorFont>
        <a:latin typeface="Roboto Cn"/>
        <a:ea typeface=""/>
        <a:cs typeface=""/>
      </a:majorFont>
      <a:minorFont>
        <a:latin typeface="Roboto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ulní stran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UNI">
      <a:majorFont>
        <a:latin typeface="Roboto Cn"/>
        <a:ea typeface=""/>
        <a:cs typeface=""/>
      </a:majorFont>
      <a:minorFont>
        <a:latin typeface="Roboto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30</Words>
  <Application>Microsoft Office PowerPoint</Application>
  <PresentationFormat>Předvádění na obrazovce (4:3)</PresentationFormat>
  <Paragraphs>5</Paragraphs>
  <Slides>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</vt:i4>
      </vt:variant>
    </vt:vector>
  </HeadingPairs>
  <TitlesOfParts>
    <vt:vector size="8" baseType="lpstr">
      <vt:lpstr>Arial</vt:lpstr>
      <vt:lpstr>Roboto Cn</vt:lpstr>
      <vt:lpstr>Roboto</vt:lpstr>
      <vt:lpstr>Calibri</vt:lpstr>
      <vt:lpstr>Motiv sady Office</vt:lpstr>
      <vt:lpstr>Titulní strana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W-DESIGN-M</dc:creator>
  <cp:lastModifiedBy>kharkow@gmail.com</cp:lastModifiedBy>
  <cp:revision>15</cp:revision>
  <dcterms:created xsi:type="dcterms:W3CDTF">2022-09-06T16:58:15Z</dcterms:created>
  <dcterms:modified xsi:type="dcterms:W3CDTF">2025-09-09T10:13:13Z</dcterms:modified>
</cp:coreProperties>
</file>