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handoutMasterIdLst>
    <p:handoutMasterId r:id="rId5"/>
  </p:handoutMasterIdLst>
  <p:sldIdLst>
    <p:sldId id="257" r:id="rId3"/>
    <p:sldId id="256" r:id="rId4"/>
  </p:sldIdLst>
  <p:sldSz cx="9144000" cy="6858000" type="screen4x3"/>
  <p:notesSz cx="6858000" cy="9144000"/>
  <p:embeddedFontLst>
    <p:embeddedFont>
      <p:font typeface="Roboto" pitchFamily="2" charset="0"/>
      <p:regular r:id="rId6"/>
      <p:bold r:id="rId7"/>
      <p:italic r:id="rId8"/>
      <p:boldItalic r:id="rId9"/>
    </p:embeddedFont>
    <p:embeddedFont>
      <p:font typeface="Roboto Condensed" pitchFamily="2" charset="0"/>
      <p:regular r:id="rId10"/>
      <p:bold r:id="rId11"/>
      <p:italic r:id="rId12"/>
      <p:boldItalic r:id="rId13"/>
    </p:embeddedFon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29D"/>
    <a:srgbClr val="005D82"/>
    <a:srgbClr val="004D6D"/>
    <a:srgbClr val="0D4D6D"/>
    <a:srgbClr val="43CE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72" y="-11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30" d="100"/>
          <a:sy n="130" d="100"/>
        </p:scale>
        <p:origin x="-462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E6499-1C9B-4C61-8707-EF3B70B1DEB4}" type="datetimeFigureOut">
              <a:rPr lang="cs-CZ" smtClean="0"/>
              <a:t>08.09.2025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7B10B-9030-4A9F-BE7F-3AD4BA7A9A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706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08.09.2025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08.09.2025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08.09.2025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375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08.09.2025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08.09.2025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08.09.2025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08.09.2025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08.09.2025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08.09.2025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08.09.2025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08.09.2025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308038"/>
            <a:ext cx="9143999" cy="57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67544" y="58052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08.09.2025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58052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-7154" y="6274800"/>
            <a:ext cx="9151154" cy="36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649" y="6345376"/>
            <a:ext cx="5258439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OneDrive\!Paneuroni\Logo - PEUNI - EN\logo-EN-panevropska-univerzita-zakladni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0" y="36000"/>
            <a:ext cx="2428608" cy="5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kupina 15"/>
          <p:cNvGrpSpPr/>
          <p:nvPr/>
        </p:nvGrpSpPr>
        <p:grpSpPr>
          <a:xfrm>
            <a:off x="0" y="188640"/>
            <a:ext cx="9143925" cy="6696745"/>
            <a:chOff x="108595" y="269375"/>
            <a:chExt cx="9143925" cy="6696745"/>
          </a:xfrm>
        </p:grpSpPr>
        <p:pic>
          <p:nvPicPr>
            <p:cNvPr id="1026" name="Pattern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8595" y="269375"/>
              <a:ext cx="4571845" cy="3343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attern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80674" y="269375"/>
              <a:ext cx="4571845" cy="3343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attern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8595" y="3581744"/>
              <a:ext cx="4571845" cy="3384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attern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80675" y="3581744"/>
              <a:ext cx="4571845" cy="338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Skupina 6"/>
          <p:cNvGrpSpPr/>
          <p:nvPr/>
        </p:nvGrpSpPr>
        <p:grpSpPr>
          <a:xfrm>
            <a:off x="0" y="44624"/>
            <a:ext cx="9155216" cy="6408712"/>
            <a:chOff x="0" y="44624"/>
            <a:chExt cx="9155216" cy="6408712"/>
          </a:xfrm>
        </p:grpSpPr>
        <p:sp>
          <p:nvSpPr>
            <p:cNvPr id="12" name="Podklad logo"/>
            <p:cNvSpPr/>
            <p:nvPr userDrawn="1"/>
          </p:nvSpPr>
          <p:spPr>
            <a:xfrm>
              <a:off x="0" y="44624"/>
              <a:ext cx="9144001" cy="936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Divider-small"/>
            <p:cNvSpPr/>
            <p:nvPr userDrawn="1"/>
          </p:nvSpPr>
          <p:spPr>
            <a:xfrm>
              <a:off x="792351" y="6417336"/>
              <a:ext cx="1260000" cy="36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5" name="Divider-small"/>
            <p:cNvSpPr/>
            <p:nvPr userDrawn="1"/>
          </p:nvSpPr>
          <p:spPr>
            <a:xfrm>
              <a:off x="4062" y="944728"/>
              <a:ext cx="9151154" cy="36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</p:grpSp>
      <p:pic>
        <p:nvPicPr>
          <p:cNvPr id="14" name="Picture 2" descr="C:\OneDrive\!Paneuroni\Logo - PEUNI - EN\logo-EN-panevropska-univerzita-zakladn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" y="144000"/>
            <a:ext cx="3249792" cy="6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50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85800" y="2321496"/>
            <a:ext cx="7772400" cy="146113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b="1" dirty="0" smtClean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SECURITY</a:t>
            </a:r>
          </a:p>
          <a:p>
            <a:pPr algn="l"/>
            <a:r>
              <a:rPr lang="cs-CZ" b="1" dirty="0" smtClean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STUDIES</a:t>
            </a:r>
            <a:endParaRPr lang="cs-CZ" b="1" dirty="0">
              <a:solidFill>
                <a:schemeClr val="bg1"/>
              </a:solidFill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688032" y="2093551"/>
            <a:ext cx="7772400" cy="299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400" b="1" dirty="0" smtClean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FACULTY OF SECURITY STUDIES</a:t>
            </a:r>
            <a:endParaRPr lang="cs-CZ" sz="1400" b="1" dirty="0" smtClean="0">
              <a:solidFill>
                <a:schemeClr val="bg1"/>
              </a:solidFill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711817" y="5942875"/>
            <a:ext cx="7772400" cy="483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800" b="1" dirty="0" smtClean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Ing. Věra Dobromyslová, Ph.D. | email: vera.dobromyslova@peuni.cz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85800" y="3905672"/>
            <a:ext cx="7772400" cy="272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TÉMA:</a:t>
            </a: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683568" y="4104944"/>
            <a:ext cx="7776864" cy="15932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latin typeface="+mj-lt"/>
              </a:rPr>
              <a:t>DIGITAL STRATEGY IN THE MODERN WORLD</a:t>
            </a:r>
            <a:endParaRPr lang="cs-CZ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117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351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UNI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UNI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25</Words>
  <Application>Microsoft Office PowerPoint</Application>
  <PresentationFormat>Předvádění na obrazovce (4:3)</PresentationFormat>
  <Paragraphs>6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</vt:i4>
      </vt:variant>
    </vt:vector>
  </HeadingPairs>
  <TitlesOfParts>
    <vt:vector size="8" baseType="lpstr">
      <vt:lpstr>Arial</vt:lpstr>
      <vt:lpstr>Roboto</vt:lpstr>
      <vt:lpstr>Roboto Condensed</vt:lpstr>
      <vt:lpstr>Calibri</vt:lpstr>
      <vt:lpstr>Motiv sady Office</vt:lpstr>
      <vt:lpstr>Vlastní návrh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W-DESIGN-M</dc:creator>
  <cp:lastModifiedBy>kharkow@gmail.com</cp:lastModifiedBy>
  <cp:revision>17</cp:revision>
  <dcterms:created xsi:type="dcterms:W3CDTF">2022-09-06T16:58:15Z</dcterms:created>
  <dcterms:modified xsi:type="dcterms:W3CDTF">2025-09-08T04:47:48Z</dcterms:modified>
</cp:coreProperties>
</file>