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5"/>
  </p:handoutMasterIdLst>
  <p:sldIdLst>
    <p:sldId id="257" r:id="rId3"/>
    <p:sldId id="256" r:id="rId4"/>
  </p:sldIdLst>
  <p:sldSz cx="9144000" cy="6858000" type="screen4x3"/>
  <p:notesSz cx="6858000" cy="9144000"/>
  <p:embeddedFontLst>
    <p:embeddedFont>
      <p:font typeface="Roboto" pitchFamily="2" charset="0"/>
      <p:regular r:id="rId6"/>
      <p:bold r:id="rId7"/>
      <p:italic r:id="rId8"/>
      <p:boldItalic r:id="rId9"/>
    </p:embeddedFont>
    <p:embeddedFont>
      <p:font typeface="Roboto Cn" pitchFamily="2" charset="0"/>
      <p:bold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-46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6499-1C9B-4C61-8707-EF3B70B1DEB4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B10B-9030-4A9F-BE7F-3AD4BA7A9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0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0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OneDrive\!Paneuroni\Corporate identity\PEUNI-FVSPP-ppt-podklad-b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4" y="6293266"/>
            <a:ext cx="9151154" cy="5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 userDrawn="1"/>
        </p:nvSpPr>
        <p:spPr>
          <a:xfrm>
            <a:off x="-7154" y="6281936"/>
            <a:ext cx="9151154" cy="36000"/>
          </a:xfrm>
          <a:prstGeom prst="rect">
            <a:avLst/>
          </a:prstGeom>
          <a:solidFill>
            <a:srgbClr val="1B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7544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8052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 descr="C:\Users\khark\AppData\Local\Microsoft\Windows\INetCache\Content.Word\panevropska-univerzita-zakladni-2025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4915"/>
            <a:ext cx="2448272" cy="51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!PU\!Paneuroni\Corporate identity\Logo25\Logo-Fakulta-PAP\fakulta-pap-dlouhe-2025-invertovan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" y="6362560"/>
            <a:ext cx="414159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>
          <a:xfrm>
            <a:off x="-1" y="44624"/>
            <a:ext cx="9155217" cy="6912767"/>
            <a:chOff x="-1" y="44624"/>
            <a:chExt cx="9155217" cy="6912767"/>
          </a:xfrm>
        </p:grpSpPr>
        <p:pic>
          <p:nvPicPr>
            <p:cNvPr id="8" name="Pattern" descr="C:\OneDrive\!Paneuroni\Corporate identity\PEUNI-FVSPP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562476"/>
              <a:ext cx="4572001" cy="339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attern" descr="C:\OneDrive\!Paneuroni\Corporate identity\PEUNI-FVSPP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562476"/>
              <a:ext cx="4572001" cy="339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attern" descr="C:\OneDrive\!Paneuroni\Corporate identity\PEUNI-FVSPP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67561"/>
              <a:ext cx="4572001" cy="339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attern" descr="C:\OneDrive\!Paneuroni\Corporate identity\PEUNI-FVSPP-ppt-podkla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67561"/>
              <a:ext cx="4572001" cy="339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odklad logo"/>
            <p:cNvSpPr/>
            <p:nvPr userDrawn="1"/>
          </p:nvSpPr>
          <p:spPr>
            <a:xfrm>
              <a:off x="0" y="44624"/>
              <a:ext cx="9144001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Divider-small"/>
            <p:cNvSpPr/>
            <p:nvPr userDrawn="1"/>
          </p:nvSpPr>
          <p:spPr>
            <a:xfrm>
              <a:off x="792351" y="6417336"/>
              <a:ext cx="1260000" cy="36000"/>
            </a:xfrm>
            <a:prstGeom prst="rect">
              <a:avLst/>
            </a:prstGeom>
            <a:solidFill>
              <a:srgbClr val="1B9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Divider-small"/>
            <p:cNvSpPr/>
            <p:nvPr userDrawn="1"/>
          </p:nvSpPr>
          <p:spPr>
            <a:xfrm>
              <a:off x="4062" y="944728"/>
              <a:ext cx="9151154" cy="36000"/>
            </a:xfrm>
            <a:prstGeom prst="rect">
              <a:avLst/>
            </a:prstGeom>
            <a:solidFill>
              <a:srgbClr val="1B9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pic>
        <p:nvPicPr>
          <p:cNvPr id="16" name="Obrázek 15" descr="C:\Users\khark\AppData\Local\Microsoft\Windows\INetCache\Content.Word\panevropska-univerzita-zakladni-2025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" y="149213"/>
            <a:ext cx="3384378" cy="71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78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5800" y="2321496"/>
            <a:ext cx="7772400" cy="1461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>
                <a:solidFill>
                  <a:schemeClr val="bg1"/>
                </a:solidFill>
              </a:rPr>
              <a:t>MARKETINGOVÉ 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</a:rPr>
              <a:t>KOMUNIKACE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8032" y="2093551"/>
            <a:ext cx="7772400" cy="29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smtClean="0">
                <a:solidFill>
                  <a:schemeClr val="bg1"/>
                </a:solidFill>
              </a:rPr>
              <a:t>FAKULTA </a:t>
            </a:r>
            <a:r>
              <a:rPr lang="cs-CZ" sz="1400" smtClean="0">
                <a:solidFill>
                  <a:schemeClr val="bg1"/>
                </a:solidFill>
              </a:rPr>
              <a:t>PODNIKÁNÍ </a:t>
            </a:r>
            <a:r>
              <a:rPr lang="cs-CZ" sz="1400" dirty="0" smtClean="0">
                <a:solidFill>
                  <a:schemeClr val="bg1"/>
                </a:solidFill>
              </a:rPr>
              <a:t>A PRÁVA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11817" y="5942875"/>
            <a:ext cx="7772400" cy="483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smtClean="0">
                <a:solidFill>
                  <a:schemeClr val="bg1"/>
                </a:solidFill>
              </a:rPr>
              <a:t>Ing. Věra Dobromyslová, Ph.D. | email: vera.dobromyslova@peuni.cz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85800" y="3905672"/>
            <a:ext cx="7772400" cy="27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</a:rPr>
              <a:t>TÉMA: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83568" y="4104944"/>
            <a:ext cx="7776864" cy="159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 smtClean="0">
                <a:solidFill>
                  <a:schemeClr val="bg1"/>
                </a:solidFill>
              </a:rPr>
              <a:t>DIGITÁLNÍ STRATEGIE V MODERNÍM SVĚTĚ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2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UNI">
      <a:majorFont>
        <a:latin typeface="Roboto Cn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</Words>
  <Application>Microsoft Office PowerPoint</Application>
  <PresentationFormat>Předvádění na obrazovce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Roboto</vt:lpstr>
      <vt:lpstr>Roboto Cn</vt:lpstr>
      <vt:lpstr>Calibri</vt:lpstr>
      <vt:lpstr>Motiv sady Office</vt:lpstr>
      <vt:lpstr>Vlastní návrh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W-DESIGN-M</dc:creator>
  <cp:lastModifiedBy>kharkow@gmail.com</cp:lastModifiedBy>
  <cp:revision>13</cp:revision>
  <dcterms:created xsi:type="dcterms:W3CDTF">2022-09-06T16:58:15Z</dcterms:created>
  <dcterms:modified xsi:type="dcterms:W3CDTF">2025-09-05T08:45:01Z</dcterms:modified>
</cp:coreProperties>
</file>