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5"/>
  </p:handoutMasterIdLst>
  <p:sldIdLst>
    <p:sldId id="257" r:id="rId3"/>
    <p:sldId id="256" r:id="rId4"/>
  </p:sldIdLst>
  <p:sldSz cx="9144000" cy="6858000" type="screen4x3"/>
  <p:notesSz cx="6858000" cy="9144000"/>
  <p:embeddedFontLst>
    <p:embeddedFont>
      <p:font typeface="Roboto" pitchFamily="2" charset="0"/>
      <p:regular r:id="rId6"/>
      <p:bold r:id="rId7"/>
      <p:italic r:id="rId8"/>
      <p:boldItalic r:id="rId9"/>
    </p:embeddedFont>
    <p:embeddedFont>
      <p:font typeface="Roboto Condensed" pitchFamily="2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D"/>
    <a:srgbClr val="005D82"/>
    <a:srgbClr val="004D6D"/>
    <a:srgbClr val="0D4D6D"/>
    <a:srgbClr val="43CE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306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46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6499-1C9B-4C61-8707-EF3B70B1DEB4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B10B-9030-4A9F-BE7F-3AD4BA7A9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7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OneDrive\!Paneuroni\Corporate identity\PEUNI-FVSO-ppt-podklad-b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4" y="6308038"/>
            <a:ext cx="9151154" cy="5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58052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-7154" y="6274800"/>
            <a:ext cx="9151154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12" name="Obrázek 11" descr="C:\Users\khark\AppData\Local\Microsoft\Windows\INetCache\Content.Word\panevropska-univerzita-zakladni-2025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4915"/>
            <a:ext cx="2448272" cy="51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!PU\!Paneuroni\Corporate identity\Logo25\Logo-Fakulta-LAD\fakulta-lad-dlouhe-2025-invertovan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2711"/>
            <a:ext cx="4141594" cy="4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 userDrawn="1"/>
        </p:nvGrpSpPr>
        <p:grpSpPr>
          <a:xfrm>
            <a:off x="0" y="87057"/>
            <a:ext cx="9143925" cy="6789600"/>
            <a:chOff x="108595" y="167792"/>
            <a:chExt cx="9143925" cy="6789600"/>
          </a:xfrm>
        </p:grpSpPr>
        <p:pic>
          <p:nvPicPr>
            <p:cNvPr id="1026" name="Pattern" descr="C:\OneDrive\!Paneuroni\Corporate identity\PEUNI-FVSO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95" y="167792"/>
              <a:ext cx="4571845" cy="339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attern" descr="C:\OneDrive\!Paneuroni\Corporate identity\PEUNI-FVSO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674" y="167792"/>
              <a:ext cx="4571845" cy="339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attern" descr="C:\OneDrive\!Paneuroni\Corporate identity\PEUNI-FVSO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95" y="3562592"/>
              <a:ext cx="4571845" cy="339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attern" descr="C:\OneDrive\!Paneuroni\Corporate identity\PEUNI-FVSO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675" y="3562592"/>
              <a:ext cx="4571845" cy="339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Skupina 6"/>
          <p:cNvGrpSpPr/>
          <p:nvPr userDrawn="1"/>
        </p:nvGrpSpPr>
        <p:grpSpPr>
          <a:xfrm>
            <a:off x="0" y="44624"/>
            <a:ext cx="9155216" cy="6408712"/>
            <a:chOff x="0" y="44624"/>
            <a:chExt cx="9155216" cy="6408712"/>
          </a:xfrm>
        </p:grpSpPr>
        <p:sp>
          <p:nvSpPr>
            <p:cNvPr id="12" name="Podklad logo"/>
            <p:cNvSpPr/>
            <p:nvPr userDrawn="1"/>
          </p:nvSpPr>
          <p:spPr>
            <a:xfrm>
              <a:off x="0" y="44624"/>
              <a:ext cx="9144001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Divider-small"/>
            <p:cNvSpPr/>
            <p:nvPr userDrawn="1"/>
          </p:nvSpPr>
          <p:spPr>
            <a:xfrm>
              <a:off x="792351" y="6417336"/>
              <a:ext cx="1260000" cy="36000"/>
            </a:xfrm>
            <a:prstGeom prst="rect">
              <a:avLst/>
            </a:prstGeom>
            <a:solidFill>
              <a:srgbClr val="007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" name="Divider-small"/>
            <p:cNvSpPr/>
            <p:nvPr userDrawn="1"/>
          </p:nvSpPr>
          <p:spPr>
            <a:xfrm>
              <a:off x="4062" y="944728"/>
              <a:ext cx="9151154" cy="36000"/>
            </a:xfrm>
            <a:prstGeom prst="rect">
              <a:avLst/>
            </a:prstGeom>
            <a:solidFill>
              <a:srgbClr val="007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pic>
        <p:nvPicPr>
          <p:cNvPr id="20" name="Obrázek 19" descr="C:\Users\khark\AppData\Local\Microsoft\Windows\INetCache\Content.Word\panevropska-univerzita-zakladni-2025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" y="149213"/>
            <a:ext cx="3384378" cy="71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5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2321496"/>
            <a:ext cx="7772400" cy="14611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PROVOZ A ŘÍZENÍ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LETECKÉ DOPRAVY</a:t>
            </a:r>
            <a:endParaRPr lang="cs-CZ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88032" y="2093551"/>
            <a:ext cx="7772400" cy="29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FAKULTA </a:t>
            </a:r>
            <a:r>
              <a:rPr lang="cs-CZ" sz="14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LETECTVÍ A DOPRAVY</a:t>
            </a:r>
            <a:endParaRPr lang="cs-CZ" sz="1400" b="1" dirty="0" smtClean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11817" y="5942875"/>
            <a:ext cx="7772400" cy="48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Ing. Věra Dobromyslová, Ph.D. | email: vera.dobromyslova@peuni.cz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5800" y="3905672"/>
            <a:ext cx="7772400" cy="27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TÉMA: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8" y="4104944"/>
            <a:ext cx="7776864" cy="1593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DIGITÁLNÍ STRATEGIE V MODERNÍM SVĚTĚ</a:t>
            </a:r>
            <a:endParaRPr lang="cs-CZ" sz="2800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</Words>
  <Application>Microsoft Office PowerPoint</Application>
  <PresentationFormat>Předvádění na obrazovce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Roboto</vt:lpstr>
      <vt:lpstr>Roboto Condensed</vt:lpstr>
      <vt:lpstr>Calibri</vt:lpstr>
      <vt:lpstr>Motiv sady Office</vt:lpstr>
      <vt:lpstr>Vlastní návrh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W-DESIGN-M</dc:creator>
  <cp:lastModifiedBy>kharkow@gmail.com</cp:lastModifiedBy>
  <cp:revision>13</cp:revision>
  <dcterms:created xsi:type="dcterms:W3CDTF">2022-09-06T16:58:15Z</dcterms:created>
  <dcterms:modified xsi:type="dcterms:W3CDTF">2025-09-05T08:47:10Z</dcterms:modified>
</cp:coreProperties>
</file>