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Roboto" pitchFamily="2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Roboto Condensed" pitchFamily="2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D"/>
    <a:srgbClr val="005D82"/>
    <a:srgbClr val="004D6D"/>
    <a:srgbClr val="0D4D6D"/>
    <a:srgbClr val="43CE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16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08038"/>
            <a:ext cx="9143999" cy="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8052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-7154" y="6274800"/>
            <a:ext cx="9151154" cy="3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2" name="Obrázek 11" descr="C:\Users\khark\AppData\Local\Microsoft\Windows\INetCache\Content.Word\panevropska-univerzita-zakladni-2025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4915"/>
            <a:ext cx="2448272" cy="51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6362711"/>
            <a:ext cx="414159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>
          <a:xfrm>
            <a:off x="0" y="188640"/>
            <a:ext cx="9143925" cy="6696745"/>
            <a:chOff x="108595" y="269375"/>
            <a:chExt cx="9143925" cy="6696745"/>
          </a:xfrm>
        </p:grpSpPr>
        <p:pic>
          <p:nvPicPr>
            <p:cNvPr id="1026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595" y="269375"/>
              <a:ext cx="4571845" cy="334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674" y="269375"/>
              <a:ext cx="4571845" cy="334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595" y="3581744"/>
              <a:ext cx="4571845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atter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675" y="3581744"/>
              <a:ext cx="4571845" cy="338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 userDrawn="1"/>
        </p:nvGrpSpPr>
        <p:grpSpPr>
          <a:xfrm>
            <a:off x="0" y="44624"/>
            <a:ext cx="9155216" cy="6408712"/>
            <a:chOff x="0" y="44624"/>
            <a:chExt cx="9155216" cy="6408712"/>
          </a:xfrm>
        </p:grpSpPr>
        <p:sp>
          <p:nvSpPr>
            <p:cNvPr id="12" name="Podklad logo"/>
            <p:cNvSpPr/>
            <p:nvPr userDrawn="1"/>
          </p:nvSpPr>
          <p:spPr>
            <a:xfrm>
              <a:off x="0" y="4462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Divider-small"/>
            <p:cNvSpPr/>
            <p:nvPr userDrawn="1"/>
          </p:nvSpPr>
          <p:spPr>
            <a:xfrm>
              <a:off x="792351" y="6417336"/>
              <a:ext cx="1260000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Divider-small"/>
            <p:cNvSpPr/>
            <p:nvPr userDrawn="1"/>
          </p:nvSpPr>
          <p:spPr>
            <a:xfrm>
              <a:off x="4062" y="944728"/>
              <a:ext cx="9151154" cy="36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pic>
        <p:nvPicPr>
          <p:cNvPr id="20" name="Obrázek 19" descr="C:\Users\khark\AppData\Local\Microsoft\Windows\INetCache\Content.Word\panevropska-univerzita-zakladni-2025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" y="149213"/>
            <a:ext cx="3384378" cy="71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5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BEZPEČNOSTNÍ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STUDIA</a:t>
            </a:r>
            <a:endParaRPr lang="cs-CZ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FAKULTA </a:t>
            </a:r>
            <a:r>
              <a:rPr lang="cs-CZ" sz="14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BEZPEČNOSTNÍCH STUDIÍ</a:t>
            </a:r>
            <a:endParaRPr lang="cs-CZ" sz="1400" b="1" dirty="0" smtClean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Ing. Věra Dobromyslová, Ph.D. | email: vera.dobromyslova@peuni.cz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TÉMA: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DIGITÁLNÍ STRATEGIE V MODERNÍM SVĚTĚ</a:t>
            </a:r>
            <a:endParaRPr lang="cs-CZ" sz="2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</Words>
  <Application>Microsoft Office PowerPoint</Application>
  <PresentationFormat>Předvádění na obrazovce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</vt:lpstr>
      <vt:lpstr>Calibri</vt:lpstr>
      <vt:lpstr>Roboto Condensed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14</cp:revision>
  <dcterms:created xsi:type="dcterms:W3CDTF">2022-09-06T16:58:15Z</dcterms:created>
  <dcterms:modified xsi:type="dcterms:W3CDTF">2025-09-05T09:00:18Z</dcterms:modified>
</cp:coreProperties>
</file>