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handoutMasterIdLst>
    <p:handoutMasterId r:id="rId5"/>
  </p:handoutMasterIdLst>
  <p:sldIdLst>
    <p:sldId id="257" r:id="rId3"/>
    <p:sldId id="256" r:id="rId4"/>
  </p:sldIdLst>
  <p:sldSz cx="9144000" cy="6858000" type="screen4x3"/>
  <p:notesSz cx="6858000" cy="9144000"/>
  <p:embeddedFontLst>
    <p:embeddedFont>
      <p:font typeface="Roboto Cn" pitchFamily="2" charset="0"/>
      <p:bold r:id="rId6"/>
      <p:boldItalic r:id="rId7"/>
    </p:embeddedFont>
    <p:embeddedFont>
      <p:font typeface="Roboto" pitchFamily="2" charset="0"/>
      <p:regular r:id="rId8"/>
      <p:bold r:id="rId9"/>
      <p:italic r:id="rId10"/>
      <p:boldItalic r:id="rId11"/>
    </p:embeddedFont>
    <p:embeddedFont>
      <p:font typeface="Roboto Condensed" pitchFamily="2" charset="0"/>
      <p:regular r:id="rId12"/>
      <p:bold r:id="rId13"/>
      <p:italic r:id="rId14"/>
      <p:boldItalic r:id="rId15"/>
    </p:embeddedFont>
    <p:embeddedFont>
      <p:font typeface="Calibri" pitchFamily="34" charset="0"/>
      <p:regular r:id="rId16"/>
      <p:bold r:id="rId17"/>
      <p:italic r:id="rId18"/>
      <p:boldItalic r:id="rId19"/>
    </p:embeddedFont>
  </p:embeddedFont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354" y="-11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30" d="100"/>
          <a:sy n="130" d="100"/>
        </p:scale>
        <p:origin x="-462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font" Target="fonts/font13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handoutMaster" Target="handoutMasters/handoutMaster1.xml"/><Relationship Id="rId15" Type="http://schemas.openxmlformats.org/officeDocument/2006/relationships/font" Target="fonts/font10.fntdata"/><Relationship Id="rId23" Type="http://schemas.openxmlformats.org/officeDocument/2006/relationships/tableStyles" Target="tableStyles.xml"/><Relationship Id="rId10" Type="http://schemas.openxmlformats.org/officeDocument/2006/relationships/font" Target="fonts/font5.fntdata"/><Relationship Id="rId19" Type="http://schemas.openxmlformats.org/officeDocument/2006/relationships/font" Target="fonts/font14.fntdata"/><Relationship Id="rId4" Type="http://schemas.openxmlformats.org/officeDocument/2006/relationships/slide" Target="slides/slide2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CE6499-1C9B-4C61-8707-EF3B70B1DEB4}" type="datetimeFigureOut">
              <a:rPr lang="cs-CZ" smtClean="0"/>
              <a:t>08.09.2025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B7B10B-9030-4A9F-BE7F-3AD4BA7A9A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67064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08.09.2025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08.09.2025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08.09.2025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0596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08.09.2025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08.09.2025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08.09.2025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08.09.2025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08.09.2025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08.09.2025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08.09.2025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08.09.2025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OneDrive\!Paneuroni\Corporate identity\PEUNI-FVSO-ppt-podklad-bg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54" y="6308038"/>
            <a:ext cx="9151154" cy="577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809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67544" y="580526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08.09.2025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580526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Obdélník 10"/>
          <p:cNvSpPr/>
          <p:nvPr userDrawn="1"/>
        </p:nvSpPr>
        <p:spPr>
          <a:xfrm>
            <a:off x="-7154" y="6274800"/>
            <a:ext cx="9151154" cy="36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4" y="6345376"/>
            <a:ext cx="5258427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OneDrive\!Paneuroni\Logo - PEUNI - EN\logo-EN-panevropska-univerzita-zakladni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0" y="36000"/>
            <a:ext cx="2428608" cy="5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Skupina 11"/>
          <p:cNvGrpSpPr/>
          <p:nvPr userDrawn="1"/>
        </p:nvGrpSpPr>
        <p:grpSpPr>
          <a:xfrm>
            <a:off x="0" y="87057"/>
            <a:ext cx="9143925" cy="6789600"/>
            <a:chOff x="108595" y="167792"/>
            <a:chExt cx="9143925" cy="6789600"/>
          </a:xfrm>
        </p:grpSpPr>
        <p:pic>
          <p:nvPicPr>
            <p:cNvPr id="13" name="Pattern" descr="C:\OneDrive\!Paneuroni\Corporate identity\PEUNI-FVSO-ppt-podklad.png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595" y="167792"/>
              <a:ext cx="4571845" cy="339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attern" descr="C:\OneDrive\!Paneuroni\Corporate identity\PEUNI-FVSO-ppt-podklad.png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674" y="167792"/>
              <a:ext cx="4571845" cy="339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attern" descr="C:\OneDrive\!Paneuroni\Corporate identity\PEUNI-FVSO-ppt-podklad.png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595" y="3562592"/>
              <a:ext cx="4571845" cy="339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attern" descr="C:\OneDrive\!Paneuroni\Corporate identity\PEUNI-FVSO-ppt-podklad.png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675" y="3562592"/>
              <a:ext cx="4571845" cy="339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Podklad logo"/>
          <p:cNvSpPr/>
          <p:nvPr userDrawn="1"/>
        </p:nvSpPr>
        <p:spPr>
          <a:xfrm>
            <a:off x="0" y="44624"/>
            <a:ext cx="9144001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2" name="Picture 2" descr="C:\OneDrive\!Paneuroni\Logo - PEUNI - EN\logo-EN-panevropska-univerzita-zakladni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72" y="144000"/>
            <a:ext cx="3249792" cy="66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Divider-small"/>
          <p:cNvSpPr/>
          <p:nvPr userDrawn="1"/>
        </p:nvSpPr>
        <p:spPr>
          <a:xfrm>
            <a:off x="4062" y="944728"/>
            <a:ext cx="9151154" cy="36000"/>
          </a:xfrm>
          <a:prstGeom prst="rect">
            <a:avLst/>
          </a:prstGeom>
          <a:solidFill>
            <a:srgbClr val="0072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sp>
        <p:nvSpPr>
          <p:cNvPr id="23" name="Divider-small"/>
          <p:cNvSpPr/>
          <p:nvPr userDrawn="1"/>
        </p:nvSpPr>
        <p:spPr>
          <a:xfrm>
            <a:off x="792351" y="6489344"/>
            <a:ext cx="1260000" cy="36000"/>
          </a:xfrm>
          <a:prstGeom prst="rect">
            <a:avLst/>
          </a:prstGeom>
          <a:solidFill>
            <a:srgbClr val="0072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5455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685800" y="2321496"/>
            <a:ext cx="7772400" cy="1461139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dirty="0">
                <a:solidFill>
                  <a:schemeClr val="bg1"/>
                </a:solidFill>
              </a:rPr>
              <a:t>AIR TRANSPORT</a:t>
            </a: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683568" y="4104944"/>
            <a:ext cx="7776864" cy="159327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  <a:latin typeface="Roboto Condensed" pitchFamily="2" charset="0"/>
                <a:ea typeface="Roboto Condensed" pitchFamily="2" charset="0"/>
              </a:rPr>
              <a:t>DIGITAL</a:t>
            </a:r>
            <a:r>
              <a:rPr lang="en-US" sz="2800" b="1" dirty="0">
                <a:solidFill>
                  <a:schemeClr val="bg1"/>
                </a:solidFill>
              </a:rPr>
              <a:t> STRATEGY IN THE MODERN WORLD</a:t>
            </a:r>
            <a:endParaRPr lang="cs-CZ" sz="2800" b="1" dirty="0">
              <a:solidFill>
                <a:schemeClr val="bg1"/>
              </a:solidFill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688032" y="2093551"/>
            <a:ext cx="7772400" cy="2999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1400" dirty="0" smtClean="0">
                <a:solidFill>
                  <a:schemeClr val="bg1"/>
                </a:solidFill>
              </a:rPr>
              <a:t>FACULTY </a:t>
            </a:r>
            <a:r>
              <a:rPr lang="cs-CZ" sz="1400" dirty="0">
                <a:solidFill>
                  <a:schemeClr val="bg1"/>
                </a:solidFill>
              </a:rPr>
              <a:t>OF </a:t>
            </a:r>
            <a:r>
              <a:rPr lang="cs-CZ" sz="1400" dirty="0" smtClean="0">
                <a:solidFill>
                  <a:schemeClr val="bg1"/>
                </a:solidFill>
              </a:rPr>
              <a:t>AVIATION AND TRANSPORTATION</a:t>
            </a:r>
            <a:endParaRPr lang="cs-CZ" sz="1400" dirty="0">
              <a:solidFill>
                <a:schemeClr val="bg1"/>
              </a:solidFill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711817" y="5942875"/>
            <a:ext cx="7772400" cy="4830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1800" dirty="0" smtClean="0">
                <a:solidFill>
                  <a:schemeClr val="bg1"/>
                </a:solidFill>
              </a:rPr>
              <a:t>Ing. Věra Dobromyslová, Ph.D. | email: vera.dobromyslova@peuni.cz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685800" y="3905672"/>
            <a:ext cx="7772400" cy="2726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>
                <a:solidFill>
                  <a:schemeClr val="bg1"/>
                </a:solidFill>
              </a:rPr>
              <a:t>SUBJECT: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67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351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UNI">
      <a:majorFont>
        <a:latin typeface="Roboto Cn"/>
        <a:ea typeface=""/>
        <a:cs typeface=""/>
      </a:majorFont>
      <a:minorFont>
        <a:latin typeface="Roboto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UNI">
      <a:majorFont>
        <a:latin typeface="Roboto Cn"/>
        <a:ea typeface=""/>
        <a:cs typeface=""/>
      </a:majorFont>
      <a:minorFont>
        <a:latin typeface="Roboto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26</Words>
  <Application>Microsoft Office PowerPoint</Application>
  <PresentationFormat>Předvádění na obrazovce (4:3)</PresentationFormat>
  <Paragraphs>5</Paragraphs>
  <Slides>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2</vt:i4>
      </vt:variant>
    </vt:vector>
  </HeadingPairs>
  <TitlesOfParts>
    <vt:vector size="9" baseType="lpstr">
      <vt:lpstr>Arial</vt:lpstr>
      <vt:lpstr>Roboto Cn</vt:lpstr>
      <vt:lpstr>Roboto</vt:lpstr>
      <vt:lpstr>Roboto Condensed</vt:lpstr>
      <vt:lpstr>Calibri</vt:lpstr>
      <vt:lpstr>Motiv sady Office</vt:lpstr>
      <vt:lpstr>Vlastní návrh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W-DESIGN-M</dc:creator>
  <cp:lastModifiedBy>kharkow@gmail.com</cp:lastModifiedBy>
  <cp:revision>17</cp:revision>
  <dcterms:created xsi:type="dcterms:W3CDTF">2022-09-06T16:58:15Z</dcterms:created>
  <dcterms:modified xsi:type="dcterms:W3CDTF">2025-09-08T04:47:54Z</dcterms:modified>
</cp:coreProperties>
</file>