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handoutMasterIdLst>
    <p:handoutMasterId r:id="rId5"/>
  </p:handoutMasterIdLst>
  <p:sldIdLst>
    <p:sldId id="256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3366" y="-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30" d="100"/>
          <a:sy n="130" d="100"/>
        </p:scale>
        <p:origin x="-462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E6499-1C9B-4C61-8707-EF3B70B1DEB4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7B10B-9030-4A9F-BE7F-3AD4BA7A9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6706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D34F9-B4EE-4E3B-9299-381CC6B39645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0FA5-8CBE-4B38-90EA-17AF8FEA10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791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D34F9-B4EE-4E3B-9299-381CC6B39645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0FA5-8CBE-4B38-90EA-17AF8FEA10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408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D34F9-B4EE-4E3B-9299-381CC6B39645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0FA5-8CBE-4B38-90EA-17AF8FEA10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1473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D34F9-B4EE-4E3B-9299-381CC6B39645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0FA5-8CBE-4B38-90EA-17AF8FEA10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550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D34F9-B4EE-4E3B-9299-381CC6B39645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0FA5-8CBE-4B38-90EA-17AF8FEA10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6347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D34F9-B4EE-4E3B-9299-381CC6B39645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0FA5-8CBE-4B38-90EA-17AF8FEA10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8051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D34F9-B4EE-4E3B-9299-381CC6B39645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0FA5-8CBE-4B38-90EA-17AF8FEA10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0490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D34F9-B4EE-4E3B-9299-381CC6B39645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0FA5-8CBE-4B38-90EA-17AF8FEA10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1890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D34F9-B4EE-4E3B-9299-381CC6B39645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0FA5-8CBE-4B38-90EA-17AF8FEA10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0184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D34F9-B4EE-4E3B-9299-381CC6B39645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0FA5-8CBE-4B38-90EA-17AF8FEA10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595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D34F9-B4EE-4E3B-9299-381CC6B39645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0FA5-8CBE-4B38-90EA-17AF8FEA10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1953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D34F9-B4EE-4E3B-9299-381CC6B39645}" type="datetimeFigureOut">
              <a:rPr lang="cs-CZ" smtClean="0"/>
              <a:t>17.09.2022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20FA5-8CBE-4B38-90EA-17AF8FEA10E8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Picture 2" descr="C:\OneDrive\!Paneuroni\Logo - PEUNI - EN\logo-EN-panevropska-univerzita-zakladni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0" y="36000"/>
            <a:ext cx="2428608" cy="5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0033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OneDrive\!Paneuroni\Logo - PEUNI - EN\logo-EN-panevropska-univerzita-zakladni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72" y="144000"/>
            <a:ext cx="3249792" cy="66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Divider"/>
          <p:cNvSpPr/>
          <p:nvPr userDrawn="1"/>
        </p:nvSpPr>
        <p:spPr>
          <a:xfrm>
            <a:off x="0" y="935009"/>
            <a:ext cx="9144001" cy="4571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 userDrawn="1"/>
        </p:nvSpPr>
        <p:spPr>
          <a:xfrm>
            <a:off x="792351" y="6418102"/>
            <a:ext cx="1260000" cy="36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2321496"/>
            <a:ext cx="7772400" cy="146113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b="1" dirty="0"/>
              <a:t>EVENT NAME – NAME OF COURSE, ETC.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683568" y="4104944"/>
            <a:ext cx="7776864" cy="159327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/>
              <a:t>DIGITAL STRATEGY IN THE MODERN WORLD</a:t>
            </a:r>
            <a:endParaRPr lang="cs-CZ" sz="2800" b="1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709200" y="2093551"/>
            <a:ext cx="7772400" cy="2999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PAN-EUROPEAN UNIVERSITY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711817" y="5942875"/>
            <a:ext cx="7772400" cy="4830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Ing. Věra Dobromyslová, Ph.D. | email: vera.dobromyslova@peuni.cz</a:t>
            </a: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709200" y="3905672"/>
            <a:ext cx="7772400" cy="272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SUBJECT: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51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9154544"/>
      </p:ext>
    </p:extLst>
  </p:cSld>
  <p:clrMapOvr>
    <a:masterClrMapping/>
  </p:clrMapOvr>
</p:sld>
</file>

<file path=ppt/theme/theme1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1">
      <a:majorFont>
        <a:latin typeface="Franklin Gothic Medium Cond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le section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1">
      <a:majorFont>
        <a:latin typeface="Franklin Gothic Medium Cond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30</Words>
  <Application>Microsoft Office PowerPoint</Application>
  <PresentationFormat>Předvádění na obrazovce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</vt:i4>
      </vt:variant>
    </vt:vector>
  </HeadingPairs>
  <TitlesOfParts>
    <vt:vector size="4" baseType="lpstr">
      <vt:lpstr>Vlastní návrh</vt:lpstr>
      <vt:lpstr>Title section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W-DESIGN-M</dc:creator>
  <cp:lastModifiedBy>o</cp:lastModifiedBy>
  <cp:revision>10</cp:revision>
  <dcterms:created xsi:type="dcterms:W3CDTF">2022-09-06T16:58:15Z</dcterms:created>
  <dcterms:modified xsi:type="dcterms:W3CDTF">2022-09-17T19:53:07Z</dcterms:modified>
</cp:coreProperties>
</file>