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handoutMasterIdLst>
    <p:handoutMasterId r:id="rId5"/>
  </p:handoutMasterIdLst>
  <p:sldIdLst>
    <p:sldId id="256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3366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791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0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473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5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34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05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49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89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8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59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95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D34F9-B4EE-4E3B-9299-381CC6B39645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20FA5-8CBE-4B38-90EA-17AF8FEA10E8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" y="36000"/>
            <a:ext cx="2428608" cy="5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03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" y="144000"/>
            <a:ext cx="3249792" cy="6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vider"/>
          <p:cNvSpPr/>
          <p:nvPr userDrawn="1"/>
        </p:nvSpPr>
        <p:spPr>
          <a:xfrm>
            <a:off x="0" y="935009"/>
            <a:ext cx="9144001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792351" y="6418102"/>
            <a:ext cx="1260000" cy="3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/>
              <a:t>EVENT NAME – NAME OF COURSE, ETC.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/>
              <a:t>DIGITAL STRATEGY IN THE MODERN WORLD</a:t>
            </a:r>
            <a:endParaRPr lang="cs-CZ" sz="2800" b="1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PAN-EUROPEAN UNIVERSITY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Ing. Věra Dobromyslová, Ph.D. | email: vera.dobromyslova@peuni.cz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SUBJECT: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154544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sectio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30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Vlastní návrh</vt:lpstr>
      <vt:lpstr>Title section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o</cp:lastModifiedBy>
  <cp:revision>10</cp:revision>
  <dcterms:created xsi:type="dcterms:W3CDTF">2022-09-06T16:58:15Z</dcterms:created>
  <dcterms:modified xsi:type="dcterms:W3CDTF">2022-09-17T19:53:07Z</dcterms:modified>
</cp:coreProperties>
</file>