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5"/>
  </p:handoutMasterIdLst>
  <p:sldIdLst>
    <p:sldId id="258" r:id="rId3"/>
    <p:sldId id="259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3366" y="-1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0" d="100"/>
          <a:sy n="130" d="100"/>
        </p:scale>
        <p:origin x="-462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E6499-1C9B-4C61-8707-EF3B70B1DEB4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7B10B-9030-4A9F-BE7F-3AD4BA7A9A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6706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 -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425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18.09.2022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0" y="36000"/>
            <a:ext cx="2428608" cy="5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OneDrive\!Paneuroni\Corporate identity\peuni-ppt-podklad-bg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09320"/>
            <a:ext cx="9144000" cy="576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18.09.2022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273320"/>
            <a:ext cx="9144000" cy="36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Title"/>
          <p:cNvGrpSpPr>
            <a:grpSpLocks noChangeAspect="1"/>
          </p:cNvGrpSpPr>
          <p:nvPr userDrawn="1"/>
        </p:nvGrpSpPr>
        <p:grpSpPr>
          <a:xfrm>
            <a:off x="0" y="44624"/>
            <a:ext cx="9144001" cy="6840760"/>
            <a:chOff x="0" y="-27384"/>
            <a:chExt cx="9144001" cy="6840760"/>
          </a:xfrm>
        </p:grpSpPr>
        <p:pic>
          <p:nvPicPr>
            <p:cNvPr id="8" name="Pattern" descr="C:\OneDrive\!Paneuroni\Corporate identity\peuni-ppt-podkla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" y="3465004"/>
              <a:ext cx="4572000" cy="3348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attern" descr="C:\OneDrive\!Paneuroni\Corporate identity\peuni-ppt-podkla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1" y="3465004"/>
              <a:ext cx="4572000" cy="3348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attern" descr="C:\OneDrive\!Paneuroni\Corporate identity\peuni-ppt-podkla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116632"/>
              <a:ext cx="4572000" cy="3348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attern" descr="C:\OneDrive\!Paneuroni\Corporate identity\peuni-ppt-podklad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1" y="116632"/>
              <a:ext cx="4572000" cy="33483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Podklad logo"/>
            <p:cNvSpPr/>
            <p:nvPr/>
          </p:nvSpPr>
          <p:spPr>
            <a:xfrm>
              <a:off x="0" y="-27384"/>
              <a:ext cx="9144001" cy="9361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Divider"/>
            <p:cNvSpPr/>
            <p:nvPr/>
          </p:nvSpPr>
          <p:spPr>
            <a:xfrm>
              <a:off x="0" y="863001"/>
              <a:ext cx="9144001" cy="45719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0" name="Obdélník 19"/>
          <p:cNvSpPr/>
          <p:nvPr userDrawn="1"/>
        </p:nvSpPr>
        <p:spPr>
          <a:xfrm>
            <a:off x="792351" y="6418102"/>
            <a:ext cx="1260000" cy="36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2" name="Picture 2" descr="C:\OneDrive\!Paneuroni\Logo - PEUNI - EN\logo-EN-panevropska-univerzita-zakladni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4000"/>
            <a:ext cx="3249792" cy="66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593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321496"/>
            <a:ext cx="7772400" cy="146113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b="1" dirty="0" smtClean="0">
                <a:solidFill>
                  <a:schemeClr val="bg1"/>
                </a:solidFill>
              </a:rPr>
              <a:t>EVENT NAME – NAME OF COURSE, ETC.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683568" y="4104944"/>
            <a:ext cx="7776864" cy="1593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DIGITAL STRATEGY IN THE MODERN WORLD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709200" y="2093551"/>
            <a:ext cx="7772400" cy="2999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400" dirty="0" smtClean="0">
                <a:solidFill>
                  <a:schemeClr val="bg1"/>
                </a:solidFill>
              </a:rPr>
              <a:t>PAN-EUROPEAN  UNIVERSITY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711817" y="5942875"/>
            <a:ext cx="7772400" cy="4830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 smtClean="0">
                <a:solidFill>
                  <a:schemeClr val="bg1"/>
                </a:solidFill>
              </a:rPr>
              <a:t>Ing. Věra Dobromyslová, Ph.D. | email: vera.dobromyslova@peuni.cz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709200" y="3905672"/>
            <a:ext cx="7772400" cy="272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>
                <a:solidFill>
                  <a:schemeClr val="bg1"/>
                </a:solidFill>
              </a:rPr>
              <a:t>SUBJECT: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97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8675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ulní stra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1">
      <a:majorFont>
        <a:latin typeface="Franklin Gothic Medium Cond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30</Words>
  <Application>Microsoft Office PowerPoint</Application>
  <PresentationFormat>Předvádění na obrazovce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</vt:i4>
      </vt:variant>
    </vt:vector>
  </HeadingPairs>
  <TitlesOfParts>
    <vt:vector size="4" baseType="lpstr">
      <vt:lpstr>Motiv sady Office</vt:lpstr>
      <vt:lpstr>Titulní strana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W-DESIGN-M</dc:creator>
  <cp:lastModifiedBy>kharkow@gmail.com</cp:lastModifiedBy>
  <cp:revision>17</cp:revision>
  <dcterms:created xsi:type="dcterms:W3CDTF">2022-09-06T16:58:15Z</dcterms:created>
  <dcterms:modified xsi:type="dcterms:W3CDTF">2022-09-18T09:55:48Z</dcterms:modified>
</cp:coreProperties>
</file>