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36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 -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25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36000"/>
            <a:ext cx="2428608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neDrive\!Paneuroni\Corporate identity\peuni-ppt-podklad-b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9144000" cy="57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273320"/>
            <a:ext cx="9144000" cy="36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Title"/>
          <p:cNvGrpSpPr>
            <a:grpSpLocks noChangeAspect="1"/>
          </p:cNvGrpSpPr>
          <p:nvPr userDrawn="1"/>
        </p:nvGrpSpPr>
        <p:grpSpPr>
          <a:xfrm>
            <a:off x="0" y="44624"/>
            <a:ext cx="9144001" cy="6840760"/>
            <a:chOff x="0" y="-27384"/>
            <a:chExt cx="9144001" cy="6840760"/>
          </a:xfrm>
        </p:grpSpPr>
        <p:pic>
          <p:nvPicPr>
            <p:cNvPr id="8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3465004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3465004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16632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116632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/>
          </p:nvSpPr>
          <p:spPr>
            <a:xfrm>
              <a:off x="0" y="-2738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Divider"/>
            <p:cNvSpPr/>
            <p:nvPr/>
          </p:nvSpPr>
          <p:spPr>
            <a:xfrm>
              <a:off x="0" y="863001"/>
              <a:ext cx="9144001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Obdélník 19"/>
          <p:cNvSpPr/>
          <p:nvPr userDrawn="1"/>
        </p:nvSpPr>
        <p:spPr>
          <a:xfrm>
            <a:off x="792351" y="6418102"/>
            <a:ext cx="1260000" cy="36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5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EVENT NAME – NAME OF COURSE, ETC.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PAN-EUROPEAN  UNIVERSITY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9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867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ulní stra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Titulní strana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17</cp:revision>
  <dcterms:created xsi:type="dcterms:W3CDTF">2022-09-06T16:58:15Z</dcterms:created>
  <dcterms:modified xsi:type="dcterms:W3CDTF">2022-09-18T09:55:48Z</dcterms:modified>
</cp:coreProperties>
</file>