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5"/>
  </p:handoutMasterIdLst>
  <p:sldIdLst>
    <p:sldId id="258" r:id="rId3"/>
    <p:sldId id="25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3366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-46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E6499-1C9B-4C61-8707-EF3B70B1DEB4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7B10B-9030-4A9F-BE7F-3AD4BA7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1772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OneDrive\!Paneuroni\Corporate identity\peuni-ppt-podklad-bg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9320"/>
            <a:ext cx="9144000" cy="576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273320"/>
            <a:ext cx="9144000" cy="36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8" name="Picture 4" descr="C:\OneDrive\!Paneuroni\Logo - Panevropská Univerzita\logo-panevropska-univerzita-zakladni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0" y="44624"/>
            <a:ext cx="2306162" cy="49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1A4F0-E876-424C-A09B-AE1765748FF3}" type="datetimeFigureOut">
              <a:rPr lang="cs-CZ" smtClean="0"/>
              <a:t>17.09.2022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7E8BD-85C6-4C4F-A056-FC75BE1C3B2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Title"/>
          <p:cNvGrpSpPr>
            <a:grpSpLocks noChangeAspect="1"/>
          </p:cNvGrpSpPr>
          <p:nvPr userDrawn="1"/>
        </p:nvGrpSpPr>
        <p:grpSpPr>
          <a:xfrm>
            <a:off x="0" y="44624"/>
            <a:ext cx="9144001" cy="6840760"/>
            <a:chOff x="0" y="-27384"/>
            <a:chExt cx="9144001" cy="6840760"/>
          </a:xfrm>
        </p:grpSpPr>
        <p:pic>
          <p:nvPicPr>
            <p:cNvPr id="8" name="Pattern" descr="C:\OneDrive\!Paneuroni\Corporate identity\peuni-ppt-podklad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" y="3465004"/>
              <a:ext cx="4572000" cy="3348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attern" descr="C:\OneDrive\!Paneuroni\Corporate identity\peuni-ppt-podklad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1" y="3465004"/>
              <a:ext cx="4572000" cy="3348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attern" descr="C:\OneDrive\!Paneuroni\Corporate identity\peuni-ppt-podklad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16632"/>
              <a:ext cx="4572000" cy="3348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attern" descr="C:\OneDrive\!Paneuroni\Corporate identity\peuni-ppt-podklad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1" y="116632"/>
              <a:ext cx="4572000" cy="3348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Podklad logo"/>
            <p:cNvSpPr/>
            <p:nvPr/>
          </p:nvSpPr>
          <p:spPr>
            <a:xfrm>
              <a:off x="0" y="-27384"/>
              <a:ext cx="9144001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pic>
          <p:nvPicPr>
            <p:cNvPr id="13" name="Logo" descr="C:\OneDrive\!Paneuroni\Logo - Panevropská Univerzita\logo-panevropska-univerzita-zakladni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95465"/>
              <a:ext cx="3096344" cy="66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Divider"/>
            <p:cNvSpPr/>
            <p:nvPr/>
          </p:nvSpPr>
          <p:spPr>
            <a:xfrm>
              <a:off x="0" y="863001"/>
              <a:ext cx="9144001" cy="4571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5" name="Obdélník 14"/>
          <p:cNvSpPr/>
          <p:nvPr userDrawn="1"/>
        </p:nvSpPr>
        <p:spPr>
          <a:xfrm>
            <a:off x="792351" y="6418102"/>
            <a:ext cx="1260000" cy="36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81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321496"/>
            <a:ext cx="7772400" cy="146113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bg1"/>
                </a:solidFill>
              </a:rPr>
              <a:t>NÁZEV PŘEDMĚTU – AKCE -  </a:t>
            </a:r>
            <a:r>
              <a:rPr lang="cs-CZ" b="1" dirty="0">
                <a:solidFill>
                  <a:schemeClr val="bg1"/>
                </a:solidFill>
              </a:rPr>
              <a:t>PROFESNÍ UNIVERZITA, AJ</a:t>
            </a:r>
            <a:r>
              <a:rPr lang="cs-CZ" b="1" dirty="0" smtClean="0">
                <a:solidFill>
                  <a:schemeClr val="bg1"/>
                </a:solidFill>
              </a:rPr>
              <a:t>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4104944"/>
            <a:ext cx="7776864" cy="159327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DIGITÁLNÍ STRATEGIE V MODERNÍM SVĚTĚ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709200" y="2093551"/>
            <a:ext cx="7772400" cy="299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bg1"/>
                </a:solidFill>
              </a:rPr>
              <a:t>PANEVROPSKÁ UNIVERZITA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1817" y="5942875"/>
            <a:ext cx="7772400" cy="483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 smtClean="0">
                <a:solidFill>
                  <a:schemeClr val="bg1"/>
                </a:solidFill>
              </a:rPr>
              <a:t>Ing. Věra Dobromyslová, Ph.D. | email: vera.dobromyslova@peuni.cz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09200" y="3905672"/>
            <a:ext cx="7772400" cy="272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bg1"/>
                </a:solidFill>
              </a:rPr>
              <a:t>TÉMA:</a:t>
            </a:r>
          </a:p>
        </p:txBody>
      </p:sp>
    </p:spTree>
    <p:extLst>
      <p:ext uri="{BB962C8B-B14F-4D97-AF65-F5344CB8AC3E}">
        <p14:creationId xmlns:p14="http://schemas.microsoft.com/office/powerpoint/2010/main" val="337390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7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30</Words>
  <Application>Microsoft Office PowerPoint</Application>
  <PresentationFormat>Předvádění na obrazovce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4" baseType="lpstr">
      <vt:lpstr>Motiv sady Office</vt:lpstr>
      <vt:lpstr>Vlastní návrh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W-DESIGN-M</dc:creator>
  <cp:lastModifiedBy>o</cp:lastModifiedBy>
  <cp:revision>11</cp:revision>
  <dcterms:created xsi:type="dcterms:W3CDTF">2022-09-06T16:58:15Z</dcterms:created>
  <dcterms:modified xsi:type="dcterms:W3CDTF">2022-09-17T19:53:32Z</dcterms:modified>
</cp:coreProperties>
</file>