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366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9" d="100"/>
          <a:sy n="119" d="100"/>
        </p:scale>
        <p:origin x="-482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82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028" name="Picture 4" descr="C:\OneDrive\!Paneuroni\Logo - Panevropská Univerzita\logo-panevropska-univerzita-zakladni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44624"/>
            <a:ext cx="2306162" cy="4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ogo" descr="C:\OneDrive\!Paneuroni\Logo - Panevropská Univerzita\logo-panevropska-univerzita-zakladn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7473"/>
            <a:ext cx="3096344" cy="66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ivider"/>
          <p:cNvSpPr/>
          <p:nvPr/>
        </p:nvSpPr>
        <p:spPr>
          <a:xfrm>
            <a:off x="0" y="935009"/>
            <a:ext cx="9144001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 userDrawn="1"/>
        </p:nvSpPr>
        <p:spPr>
          <a:xfrm>
            <a:off x="792351" y="6418102"/>
            <a:ext cx="1260000" cy="3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3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NÁZEV PŘEDMĚTU – AKCE – PROFESNÍ UNIVERZITA, AJ.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DIGITÁLNÍ STRATEGIE V </a:t>
            </a:r>
            <a:r>
              <a:rPr lang="cs-CZ" sz="28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MODERNÍM SVĚTĚ</a:t>
            </a:r>
            <a:endParaRPr lang="cs-CZ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PANEVROPSKÁ UNIVERZITA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TÉMA:</a:t>
            </a:r>
          </a:p>
        </p:txBody>
      </p:sp>
    </p:spTree>
    <p:extLst>
      <p:ext uri="{BB962C8B-B14F-4D97-AF65-F5344CB8AC3E}">
        <p14:creationId xmlns:p14="http://schemas.microsoft.com/office/powerpoint/2010/main" val="337284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předloh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30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Title předloha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12</cp:revision>
  <dcterms:created xsi:type="dcterms:W3CDTF">2022-09-06T16:58:15Z</dcterms:created>
  <dcterms:modified xsi:type="dcterms:W3CDTF">2022-09-18T09:05:32Z</dcterms:modified>
</cp:coreProperties>
</file>