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10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3" name="Picture 2" descr="C:\OneDrive\!Paneuroni\Corporate identity\PEUNI-FVSPP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0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 userDrawn="1"/>
        </p:nvSpPr>
        <p:spPr>
          <a:xfrm>
            <a:off x="-7154" y="548681"/>
            <a:ext cx="9151154" cy="36000"/>
          </a:xfrm>
          <a:prstGeom prst="rect">
            <a:avLst/>
          </a:prstGeom>
          <a:solidFill>
            <a:srgbClr val="1B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5" name="Picture 2" descr="C:\OneDrive\!Paneuroni\Logo - PEUNI - EN\Faculty-VSPP\logo-EN-faculty-vspp-long-inverte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0" y="44624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-1" y="44624"/>
            <a:ext cx="9144002" cy="6912767"/>
            <a:chOff x="-1" y="44624"/>
            <a:chExt cx="9144002" cy="6912767"/>
          </a:xfrm>
        </p:grpSpPr>
        <p:pic>
          <p:nvPicPr>
            <p:cNvPr id="8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Divider-small"/>
            <p:cNvSpPr/>
            <p:nvPr userDrawn="1"/>
          </p:nvSpPr>
          <p:spPr>
            <a:xfrm>
              <a:off x="-1" y="944727"/>
              <a:ext cx="9144001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15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30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EVENT NAME – NAME OF COURSE, ETC.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FACULTY OF ENTREPRENEURSHIP AND LAW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585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97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33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14</cp:revision>
  <dcterms:created xsi:type="dcterms:W3CDTF">2022-09-06T16:58:15Z</dcterms:created>
  <dcterms:modified xsi:type="dcterms:W3CDTF">2022-09-18T08:20:07Z</dcterms:modified>
</cp:coreProperties>
</file>