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handoutMasterIdLst>
    <p:handoutMasterId r:id="rId5"/>
  </p:handoutMasterIdLst>
  <p:sldIdLst>
    <p:sldId id="257" r:id="rId3"/>
    <p:sldId id="256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0" d="100"/>
          <a:sy n="200" d="100"/>
        </p:scale>
        <p:origin x="-786" y="7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30" d="100"/>
          <a:sy n="130" d="100"/>
        </p:scale>
        <p:origin x="-462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CE6499-1C9B-4C61-8707-EF3B70B1DEB4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7B10B-9030-4A9F-BE7F-3AD4BA7A9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6706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17.09.2022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0748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C:\OneDrive\!Paneuroni\Corporate identity\PEUNI-FVSPP-ppt-podklad-bg.pn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154" y="6293266"/>
            <a:ext cx="9151154" cy="577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bdélník 7"/>
          <p:cNvSpPr/>
          <p:nvPr userDrawn="1"/>
        </p:nvSpPr>
        <p:spPr>
          <a:xfrm>
            <a:off x="-7154" y="6281936"/>
            <a:ext cx="9151154" cy="36000"/>
          </a:xfrm>
          <a:prstGeom prst="rect">
            <a:avLst/>
          </a:prstGeom>
          <a:solidFill>
            <a:srgbClr val="1B97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5809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67544" y="58052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58052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pic>
        <p:nvPicPr>
          <p:cNvPr id="12" name="Picture 2" descr="C:\OneDrive\!Paneuroni\Logo - PEUNI - EN\Faculty-VSPP\logo-EN-faculty-vspp-long-inverted.pn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000" y="6354000"/>
            <a:ext cx="4982360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kupina 6"/>
          <p:cNvGrpSpPr/>
          <p:nvPr userDrawn="1"/>
        </p:nvGrpSpPr>
        <p:grpSpPr>
          <a:xfrm>
            <a:off x="-1" y="44624"/>
            <a:ext cx="9144002" cy="6912767"/>
            <a:chOff x="-1" y="44624"/>
            <a:chExt cx="9144002" cy="6912767"/>
          </a:xfrm>
        </p:grpSpPr>
        <p:pic>
          <p:nvPicPr>
            <p:cNvPr id="8" name="Pattern" descr="C:\OneDrive\!Paneuroni\Corporate identity\PEUNI-FVSPP-ppt-podklad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0" y="3562476"/>
              <a:ext cx="4572001" cy="33949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attern" descr="C:\OneDrive\!Paneuroni\Corporate identity\PEUNI-FVSPP-ppt-podklad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" y="3562476"/>
              <a:ext cx="4572001" cy="33949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attern" descr="C:\OneDrive\!Paneuroni\Corporate identity\PEUNI-FVSPP-ppt-podklad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" y="167561"/>
              <a:ext cx="4572001" cy="33949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attern" descr="C:\OneDrive\!Paneuroni\Corporate identity\PEUNI-FVSPP-ppt-podklad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0" y="167561"/>
              <a:ext cx="4572001" cy="33949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Podklad logo"/>
            <p:cNvSpPr/>
            <p:nvPr userDrawn="1"/>
          </p:nvSpPr>
          <p:spPr>
            <a:xfrm>
              <a:off x="0" y="44624"/>
              <a:ext cx="9144001" cy="9361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" name="Divider-small"/>
            <p:cNvSpPr/>
            <p:nvPr userDrawn="1"/>
          </p:nvSpPr>
          <p:spPr>
            <a:xfrm>
              <a:off x="792351" y="6417336"/>
              <a:ext cx="1260000" cy="36000"/>
            </a:xfrm>
            <a:prstGeom prst="rect">
              <a:avLst/>
            </a:prstGeom>
            <a:solidFill>
              <a:srgbClr val="1B97C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4" name="Divider-small"/>
            <p:cNvSpPr/>
            <p:nvPr userDrawn="1"/>
          </p:nvSpPr>
          <p:spPr>
            <a:xfrm>
              <a:off x="-1" y="944727"/>
              <a:ext cx="9144001" cy="36000"/>
            </a:xfrm>
            <a:prstGeom prst="rect">
              <a:avLst/>
            </a:prstGeom>
            <a:solidFill>
              <a:srgbClr val="1B97C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pic>
        <p:nvPicPr>
          <p:cNvPr id="15" name="Picture 2" descr="C:\OneDrive\!Paneuroni\Logo - PEUNI - EN\logo-EN-panevropska-univerzita-zakladni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4000"/>
            <a:ext cx="3249792" cy="66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1654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5800" y="2321496"/>
            <a:ext cx="7772400" cy="146113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b="1" dirty="0" smtClean="0">
                <a:solidFill>
                  <a:schemeClr val="bg1"/>
                </a:solidFill>
              </a:rPr>
              <a:t>EVENT NAME – NAME OF COURSE, ETC.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683568" y="4104944"/>
            <a:ext cx="7776864" cy="159327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b="1" dirty="0">
                <a:solidFill>
                  <a:schemeClr val="bg1"/>
                </a:solidFill>
              </a:rPr>
              <a:t>DIGITAL STRATEGY IN THE MODERN WORLD</a:t>
            </a:r>
            <a:endParaRPr lang="cs-CZ" sz="2800" b="1" dirty="0">
              <a:solidFill>
                <a:schemeClr val="bg1"/>
              </a:solidFill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709200" y="2093551"/>
            <a:ext cx="7772400" cy="2999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400" dirty="0" smtClean="0">
                <a:solidFill>
                  <a:schemeClr val="bg1"/>
                </a:solidFill>
              </a:rPr>
              <a:t>FACULTY OF ENTREPRENEURSHIP AND LAW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711817" y="5942875"/>
            <a:ext cx="7772400" cy="4830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800" dirty="0" smtClean="0">
                <a:solidFill>
                  <a:schemeClr val="bg1"/>
                </a:solidFill>
              </a:rPr>
              <a:t>Ing. Věra Dobromyslová, Ph.D. | email: vera.dobromyslova@peuni.cz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709200" y="3905672"/>
            <a:ext cx="7772400" cy="2726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>
                <a:solidFill>
                  <a:schemeClr val="bg1"/>
                </a:solidFill>
              </a:rPr>
              <a:t>SUBJECT: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731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351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1">
      <a:majorFont>
        <a:latin typeface="Franklin Gothic Medium Cond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1">
      <a:majorFont>
        <a:latin typeface="Franklin Gothic Medium Cond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33</Words>
  <Application>Microsoft Office PowerPoint</Application>
  <PresentationFormat>Předvádění na obrazovce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</vt:i4>
      </vt:variant>
    </vt:vector>
  </HeadingPairs>
  <TitlesOfParts>
    <vt:vector size="4" baseType="lpstr">
      <vt:lpstr>Motiv sady Office</vt:lpstr>
      <vt:lpstr>Vlastní návrh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W-DESIGN-M</dc:creator>
  <cp:lastModifiedBy>o</cp:lastModifiedBy>
  <cp:revision>14</cp:revision>
  <dcterms:created xsi:type="dcterms:W3CDTF">2022-09-06T16:58:15Z</dcterms:created>
  <dcterms:modified xsi:type="dcterms:W3CDTF">2022-09-17T19:58:39Z</dcterms:modified>
</cp:coreProperties>
</file>