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6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7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293266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 userDrawn="1"/>
        </p:nvSpPr>
        <p:spPr>
          <a:xfrm>
            <a:off x="-7154" y="6281936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Picture 2" descr="C:\OneDrive\!Paneuroni\Logo - PEUNI - EN\Faculty-VSPP\logo-EN-faculty-vspp-long-inverte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" y="6354000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Divider-small"/>
            <p:cNvSpPr/>
            <p:nvPr userDrawn="1"/>
          </p:nvSpPr>
          <p:spPr>
            <a:xfrm>
              <a:off x="-1" y="944727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15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65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EVENT NAME – NAME OF COURSE, ETC.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FACULTY OF ENTREPRENEURSHIP AND LAW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3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33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14</cp:revision>
  <dcterms:created xsi:type="dcterms:W3CDTF">2022-09-06T16:58:15Z</dcterms:created>
  <dcterms:modified xsi:type="dcterms:W3CDTF">2022-09-17T19:58:39Z</dcterms:modified>
</cp:coreProperties>
</file>