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2796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0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36000"/>
            <a:ext cx="2428608" cy="5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OneDrive\!Paneuroni\Corporate identity\PEUNI-FVSPP-ppt-podklad-bg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293266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délník 13"/>
          <p:cNvSpPr/>
          <p:nvPr userDrawn="1"/>
        </p:nvSpPr>
        <p:spPr>
          <a:xfrm>
            <a:off x="-7154" y="6281936"/>
            <a:ext cx="9151154" cy="36000"/>
          </a:xfrm>
          <a:prstGeom prst="rect">
            <a:avLst/>
          </a:prstGeom>
          <a:solidFill>
            <a:srgbClr val="1B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5" name="Picture 2" descr="C:\OneDrive\!Paneuroni\Logo - PEUNI - EN\Faculty-VSPP\logo-EN-faculty-vspp-long-inverted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0" y="6354000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 userDrawn="1"/>
        </p:nvGrpSpPr>
        <p:grpSpPr>
          <a:xfrm>
            <a:off x="-1" y="44624"/>
            <a:ext cx="9144002" cy="6912767"/>
            <a:chOff x="-1" y="44624"/>
            <a:chExt cx="9144002" cy="6912767"/>
          </a:xfrm>
        </p:grpSpPr>
        <p:pic>
          <p:nvPicPr>
            <p:cNvPr id="17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4" name="Divider-small"/>
            <p:cNvSpPr/>
            <p:nvPr userDrawn="1"/>
          </p:nvSpPr>
          <p:spPr>
            <a:xfrm>
              <a:off x="-1" y="944727"/>
              <a:ext cx="9144001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25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66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EVENT NAME – NAME OF COURSE, ETC.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10233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FACULTY OF ENTREPRENEURSHIP AND LAW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8001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13</cp:revision>
  <dcterms:created xsi:type="dcterms:W3CDTF">2022-09-06T16:58:15Z</dcterms:created>
  <dcterms:modified xsi:type="dcterms:W3CDTF">2022-09-18T08:21:21Z</dcterms:modified>
</cp:coreProperties>
</file>