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4"/>
    <a:srgbClr val="005D82"/>
    <a:srgbClr val="0D4D6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6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-48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4D45D-1F25-41F8-9407-2579242702DC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AC2E-CF80-4A9A-B99C-DAD6F79AB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05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429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OneDrive\!Paneuroni\Corporate identity\PEUNI-FVSPP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293266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 userDrawn="1"/>
        </p:nvSpPr>
        <p:spPr>
          <a:xfrm>
            <a:off x="-7154" y="6281936"/>
            <a:ext cx="9151154" cy="36000"/>
          </a:xfrm>
          <a:prstGeom prst="rect">
            <a:avLst/>
          </a:prstGeom>
          <a:solidFill>
            <a:srgbClr val="1B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0" name="Picture 2" descr="C:\OneDrive\!Paneuroni\Logo - Panevropská Univerzita + fakulty\Fakulta-VSPP\logo-fakulta-vspp-dlouhe-invertovan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362560"/>
            <a:ext cx="530088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kupina 38"/>
          <p:cNvGrpSpPr/>
          <p:nvPr userDrawn="1"/>
        </p:nvGrpSpPr>
        <p:grpSpPr>
          <a:xfrm>
            <a:off x="-1" y="44624"/>
            <a:ext cx="9144002" cy="6912767"/>
            <a:chOff x="-1" y="44624"/>
            <a:chExt cx="9144002" cy="6912767"/>
          </a:xfrm>
        </p:grpSpPr>
        <p:pic>
          <p:nvPicPr>
            <p:cNvPr id="17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36" name="Logo" descr="C:\OneDrive\!Paneuroni\Logo - Panevropská Univerzita\logo-panevropska-univerzita-zakladni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7473"/>
              <a:ext cx="3096344" cy="66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Divider-small"/>
            <p:cNvSpPr/>
            <p:nvPr userDrawn="1"/>
          </p:nvSpPr>
          <p:spPr>
            <a:xfrm>
              <a:off x="-1" y="944728"/>
              <a:ext cx="9144001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39247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MARKETINGOVÉ </a:t>
            </a:r>
          </a:p>
          <a:p>
            <a:pPr algn="l"/>
            <a:r>
              <a:rPr lang="cs-CZ" b="1" dirty="0" smtClean="0">
                <a:solidFill>
                  <a:schemeClr val="bg1"/>
                </a:solidFill>
              </a:rPr>
              <a:t>KOMUNIKACE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DIGITÁLNÍ STRATEGIE V MODERNÍM SVĚTĚ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FAKULTA VYSOKÁ ŠKOLA PODNIKÁNÍ A PRÁVA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</a:rPr>
              <a:t>TÉMA:</a:t>
            </a:r>
          </a:p>
        </p:txBody>
      </p:sp>
    </p:spTree>
    <p:extLst>
      <p:ext uri="{BB962C8B-B14F-4D97-AF65-F5344CB8AC3E}">
        <p14:creationId xmlns:p14="http://schemas.microsoft.com/office/powerpoint/2010/main" val="1924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21</cp:revision>
  <dcterms:created xsi:type="dcterms:W3CDTF">2022-09-06T16:58:15Z</dcterms:created>
  <dcterms:modified xsi:type="dcterms:W3CDTF">2022-09-18T08:55:41Z</dcterms:modified>
</cp:coreProperties>
</file>