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5"/>
  </p:handoutMasterIdLst>
  <p:sldIdLst>
    <p:sldId id="257" r:id="rId3"/>
    <p:sldId id="256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666" y="-14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-46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E6499-1C9B-4C61-8707-EF3B70B1DEB4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7B10B-9030-4A9F-BE7F-3AD4BA7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70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203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OneDrive\!Paneuroni\Corporate identity\PEUNI-FVSPP-ppt-podklad-bg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54" y="6293266"/>
            <a:ext cx="9151154" cy="5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 userDrawn="1"/>
        </p:nvSpPr>
        <p:spPr>
          <a:xfrm>
            <a:off x="-7154" y="6281936"/>
            <a:ext cx="9151154" cy="36000"/>
          </a:xfrm>
          <a:prstGeom prst="rect">
            <a:avLst/>
          </a:prstGeom>
          <a:solidFill>
            <a:srgbClr val="1B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pic>
        <p:nvPicPr>
          <p:cNvPr id="10" name="Picture 2" descr="C:\OneDrive\!Paneuroni\Logo - Panevropská Univerzita + fakulty\Fakulta-VSPP\logo-fakulta-vspp-dlouhe-invertovane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362560"/>
            <a:ext cx="530088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67544" y="58052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58052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pic>
        <p:nvPicPr>
          <p:cNvPr id="1028" name="Picture 4" descr="C:\OneDrive\!Paneuroni\Logo - Panevropská Univerzita\logo-panevropska-univerzita-zakladni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0" y="44624"/>
            <a:ext cx="2306162" cy="4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 userDrawn="1"/>
        </p:nvGrpSpPr>
        <p:grpSpPr>
          <a:xfrm>
            <a:off x="-1" y="44624"/>
            <a:ext cx="9144002" cy="6912767"/>
            <a:chOff x="-1" y="44624"/>
            <a:chExt cx="9144002" cy="6912767"/>
          </a:xfrm>
        </p:grpSpPr>
        <p:pic>
          <p:nvPicPr>
            <p:cNvPr id="8" name="Pattern" descr="C:\OneDrive\!Paneuroni\Corporate identity\PEUNI-FVSPP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3562476"/>
              <a:ext cx="4572001" cy="3394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attern" descr="C:\OneDrive\!Paneuroni\Corporate identity\PEUNI-FVSPP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3562476"/>
              <a:ext cx="4572001" cy="3394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attern" descr="C:\OneDrive\!Paneuroni\Corporate identity\PEUNI-FVSPP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167561"/>
              <a:ext cx="4572001" cy="3394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attern" descr="C:\OneDrive\!Paneuroni\Corporate identity\PEUNI-FVSPP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167561"/>
              <a:ext cx="4572001" cy="3394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Podklad logo"/>
            <p:cNvSpPr/>
            <p:nvPr userDrawn="1"/>
          </p:nvSpPr>
          <p:spPr>
            <a:xfrm>
              <a:off x="0" y="44624"/>
              <a:ext cx="9144001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Divider-small"/>
            <p:cNvSpPr/>
            <p:nvPr userDrawn="1"/>
          </p:nvSpPr>
          <p:spPr>
            <a:xfrm>
              <a:off x="792351" y="6417336"/>
              <a:ext cx="1260000" cy="36000"/>
            </a:xfrm>
            <a:prstGeom prst="rect">
              <a:avLst/>
            </a:prstGeom>
            <a:solidFill>
              <a:srgbClr val="1B97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pic>
          <p:nvPicPr>
            <p:cNvPr id="14" name="Logo" descr="C:\OneDrive\!Paneuroni\Logo - Panevropská Univerzita\logo-panevropska-univerzita-zakladni.png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67473"/>
              <a:ext cx="3096344" cy="66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Divider-small"/>
            <p:cNvSpPr/>
            <p:nvPr userDrawn="1"/>
          </p:nvSpPr>
          <p:spPr>
            <a:xfrm>
              <a:off x="-1" y="944728"/>
              <a:ext cx="9144001" cy="36000"/>
            </a:xfrm>
            <a:prstGeom prst="rect">
              <a:avLst/>
            </a:prstGeom>
            <a:solidFill>
              <a:srgbClr val="1B97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884783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321496"/>
            <a:ext cx="7772400" cy="146113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 smtClean="0">
                <a:solidFill>
                  <a:schemeClr val="bg1"/>
                </a:solidFill>
              </a:rPr>
              <a:t>MARKETINGOVÉ </a:t>
            </a:r>
          </a:p>
          <a:p>
            <a:pPr algn="l"/>
            <a:r>
              <a:rPr lang="cs-CZ" b="1" dirty="0" smtClean="0">
                <a:solidFill>
                  <a:schemeClr val="bg1"/>
                </a:solidFill>
              </a:rPr>
              <a:t>KOMUNIKACE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709200" y="2093551"/>
            <a:ext cx="7772400" cy="299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dirty="0" smtClean="0">
                <a:solidFill>
                  <a:schemeClr val="bg1"/>
                </a:solidFill>
              </a:rPr>
              <a:t>FAKULTA VYSOKÁ ŠKOLA PODNIKÁNÍ A PRÁVA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1817" y="5942875"/>
            <a:ext cx="7772400" cy="483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 smtClean="0">
                <a:solidFill>
                  <a:schemeClr val="bg1"/>
                </a:solidFill>
              </a:rPr>
              <a:t>Ing. Věra Dobromyslová, Ph.D. | email: vera.dobromyslova@peuni.cz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09200" y="3905672"/>
            <a:ext cx="7772400" cy="272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chemeClr val="bg1"/>
                </a:solidFill>
              </a:rPr>
              <a:t>TÉMA: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683568" y="4104944"/>
            <a:ext cx="7776864" cy="159327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 smtClean="0">
                <a:solidFill>
                  <a:schemeClr val="bg1"/>
                </a:solidFill>
              </a:rPr>
              <a:t>DIGITÁLNÍ STRATEGIE V MODERNÍM SVĚTĚ</a:t>
            </a:r>
            <a:endParaRPr lang="cs-CZ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723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5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26</Words>
  <Application>Microsoft Office PowerPoint</Application>
  <PresentationFormat>Předvádění na obrazovce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4" baseType="lpstr">
      <vt:lpstr>Motiv sady Office</vt:lpstr>
      <vt:lpstr>Vlastní návrh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W-DESIGN-M</dc:creator>
  <cp:lastModifiedBy>kharkow@gmail.com</cp:lastModifiedBy>
  <cp:revision>17</cp:revision>
  <dcterms:created xsi:type="dcterms:W3CDTF">2022-09-06T16:58:15Z</dcterms:created>
  <dcterms:modified xsi:type="dcterms:W3CDTF">2022-09-18T09:02:50Z</dcterms:modified>
</cp:coreProperties>
</file>