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6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4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-10049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 userDrawn="1"/>
        </p:nvSpPr>
        <p:spPr>
          <a:xfrm>
            <a:off x="-7154" y="5472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027" name="Picture 3" descr="C:\OneDrive\!Paneuroni\Logo - PEUNI - EN\Faculty-VSO\logo-EN-faculty-vso-long-inverte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44624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8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Skupina 11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13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Divider-small"/>
            <p:cNvSpPr/>
            <p:nvPr userDrawn="1"/>
          </p:nvSpPr>
          <p:spPr>
            <a:xfrm>
              <a:off x="0" y="944727"/>
              <a:ext cx="9143924" cy="45719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16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02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AIR </a:t>
            </a:r>
            <a:r>
              <a:rPr lang="cs-CZ" b="1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>
                <a:solidFill>
                  <a:schemeClr val="bg1"/>
                </a:solidFill>
              </a:rPr>
              <a:t>FACULTY OF BUSINESS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0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15</cp:revision>
  <dcterms:created xsi:type="dcterms:W3CDTF">2022-09-06T16:58:15Z</dcterms:created>
  <dcterms:modified xsi:type="dcterms:W3CDTF">2022-09-17T19:49:31Z</dcterms:modified>
</cp:coreProperties>
</file>