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6" y="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5359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neDrive\!Paneuroni\Corporate identity\PEUNI-FVSO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308038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-7154" y="6274800"/>
            <a:ext cx="9151154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0" name="Picture 3" descr="C:\OneDrive\!Paneuroni\Logo - PEUNI - EN\Faculty-VSO\logo-EN-faculty-vso-long-inverted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6345376"/>
            <a:ext cx="498236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>
          <a:xfrm>
            <a:off x="0" y="87057"/>
            <a:ext cx="9143925" cy="6789600"/>
            <a:chOff x="108595" y="167792"/>
            <a:chExt cx="9143925" cy="6789600"/>
          </a:xfrm>
        </p:grpSpPr>
        <p:pic>
          <p:nvPicPr>
            <p:cNvPr id="8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4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Skupina 11"/>
          <p:cNvGrpSpPr/>
          <p:nvPr userDrawn="1"/>
        </p:nvGrpSpPr>
        <p:grpSpPr>
          <a:xfrm>
            <a:off x="0" y="44624"/>
            <a:ext cx="9144001" cy="6408712"/>
            <a:chOff x="0" y="44624"/>
            <a:chExt cx="9144001" cy="6408712"/>
          </a:xfrm>
        </p:grpSpPr>
        <p:sp>
          <p:nvSpPr>
            <p:cNvPr id="13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Divider-small"/>
            <p:cNvSpPr/>
            <p:nvPr userDrawn="1"/>
          </p:nvSpPr>
          <p:spPr>
            <a:xfrm>
              <a:off x="0" y="944380"/>
              <a:ext cx="9143924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16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5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AIR TRANSPORT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FACULTY OF BUSINESS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24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o</cp:lastModifiedBy>
  <cp:revision>20</cp:revision>
  <dcterms:created xsi:type="dcterms:W3CDTF">2022-09-06T16:58:15Z</dcterms:created>
  <dcterms:modified xsi:type="dcterms:W3CDTF">2022-09-17T19:49:36Z</dcterms:modified>
</cp:coreProperties>
</file>