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57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786" y="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-46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33DB8-E8EE-42DE-A5E9-8377590B3531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603B9-C389-4C21-8A69-14E66F93BD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30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603B9-C389-4C21-8A69-14E66F93BDB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583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596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OneDrive\!Paneuroni\Corporate identity\PEUNI-FVSO-ppt-podklad-bg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54" y="6308038"/>
            <a:ext cx="9151154" cy="5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67544" y="58052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58052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-7154" y="6274800"/>
            <a:ext cx="9151154" cy="3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pic>
        <p:nvPicPr>
          <p:cNvPr id="12" name="Picture 3" descr="C:\OneDrive\!Paneuroni\Logo - PEUNI - EN\Faculty-VSO\logo-EN-faculty-vso-long-inverted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" y="6345376"/>
            <a:ext cx="498236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OneDrive\!Paneuroni\Logo - PEUNI - EN\logo-EN-panevropska-univerzita-zakladni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" y="36000"/>
            <a:ext cx="2428608" cy="5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Skupina 11"/>
          <p:cNvGrpSpPr/>
          <p:nvPr userDrawn="1"/>
        </p:nvGrpSpPr>
        <p:grpSpPr>
          <a:xfrm>
            <a:off x="0" y="87057"/>
            <a:ext cx="9143925" cy="6789600"/>
            <a:chOff x="108595" y="167792"/>
            <a:chExt cx="9143925" cy="6789600"/>
          </a:xfrm>
        </p:grpSpPr>
        <p:pic>
          <p:nvPicPr>
            <p:cNvPr id="13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95" y="1677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674" y="1677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95" y="35625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675" y="35625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Skupina 16"/>
          <p:cNvGrpSpPr/>
          <p:nvPr userDrawn="1"/>
        </p:nvGrpSpPr>
        <p:grpSpPr>
          <a:xfrm>
            <a:off x="0" y="44624"/>
            <a:ext cx="9144001" cy="6408712"/>
            <a:chOff x="0" y="44624"/>
            <a:chExt cx="9144001" cy="6408712"/>
          </a:xfrm>
        </p:grpSpPr>
        <p:sp>
          <p:nvSpPr>
            <p:cNvPr id="18" name="Podklad logo"/>
            <p:cNvSpPr/>
            <p:nvPr userDrawn="1"/>
          </p:nvSpPr>
          <p:spPr>
            <a:xfrm>
              <a:off x="0" y="44624"/>
              <a:ext cx="9144001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Divider-small"/>
            <p:cNvSpPr/>
            <p:nvPr userDrawn="1"/>
          </p:nvSpPr>
          <p:spPr>
            <a:xfrm>
              <a:off x="792351" y="6417336"/>
              <a:ext cx="1260000" cy="36000"/>
            </a:xfrm>
            <a:prstGeom prst="rect">
              <a:avLst/>
            </a:prstGeom>
            <a:solidFill>
              <a:srgbClr val="0D4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21" name="Divider-small"/>
            <p:cNvSpPr/>
            <p:nvPr userDrawn="1"/>
          </p:nvSpPr>
          <p:spPr>
            <a:xfrm>
              <a:off x="0" y="944727"/>
              <a:ext cx="9144000" cy="36000"/>
            </a:xfrm>
            <a:prstGeom prst="rect">
              <a:avLst/>
            </a:prstGeom>
            <a:solidFill>
              <a:srgbClr val="0D4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  <p:pic>
        <p:nvPicPr>
          <p:cNvPr id="22" name="Picture 2" descr="C:\OneDrive\!Paneuroni\Logo - PEUNI - EN\logo-EN-panevropska-univerzita-zakladni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2" y="144000"/>
            <a:ext cx="3249792" cy="66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45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bg1"/>
                </a:solidFill>
              </a:rPr>
              <a:t>AIR </a:t>
            </a:r>
            <a:r>
              <a:rPr lang="cs-CZ" b="1" dirty="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DIGITAL STRATEGY IN THE MODERN WORLD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709200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 smtClean="0">
                <a:solidFill>
                  <a:schemeClr val="bg1"/>
                </a:solidFill>
              </a:rPr>
              <a:t>FACULTY </a:t>
            </a:r>
            <a:r>
              <a:rPr lang="cs-CZ" sz="1400" dirty="0">
                <a:solidFill>
                  <a:schemeClr val="bg1"/>
                </a:solidFill>
              </a:rPr>
              <a:t>OF BUSINESS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bg1"/>
                </a:solidFill>
              </a:rPr>
              <a:t>Ing. Věra Dobromyslová, Ph.D. | email: vera.dobromyslova@peuni.cz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09200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bg1"/>
                </a:solidFill>
              </a:rPr>
              <a:t>SUBJECT: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6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33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25</Words>
  <Application>Microsoft Office PowerPoint</Application>
  <PresentationFormat>Předvádění na obrazovce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Motiv sady Office</vt:lpstr>
      <vt:lpstr>Vlastní návrh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o</cp:lastModifiedBy>
  <cp:revision>21</cp:revision>
  <dcterms:created xsi:type="dcterms:W3CDTF">2022-09-06T16:58:15Z</dcterms:created>
  <dcterms:modified xsi:type="dcterms:W3CDTF">2022-09-17T19:49:34Z</dcterms:modified>
</cp:coreProperties>
</file>