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6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33DB8-E8EE-42DE-A5E9-8377590B3531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603B9-C389-4C21-8A69-14E66F93B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30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603B9-C389-4C21-8A69-14E66F93BD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8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5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308038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-7154" y="62748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2" name="Picture 3" descr="C:\OneDrive\!Paneuroni\Logo - PEUNI - EN\Faculty-VSO\logo-EN-faculty-vso-long-inverte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6345376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36000"/>
            <a:ext cx="2428608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13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Skupina 16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18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1" name="Divider-small"/>
            <p:cNvSpPr/>
            <p:nvPr userDrawn="1"/>
          </p:nvSpPr>
          <p:spPr>
            <a:xfrm>
              <a:off x="0" y="944727"/>
              <a:ext cx="9144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22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45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AIR </a:t>
            </a:r>
            <a:r>
              <a:rPr lang="cs-CZ" b="1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FACULTY </a:t>
            </a:r>
            <a:r>
              <a:rPr lang="cs-CZ" sz="1400" dirty="0">
                <a:solidFill>
                  <a:schemeClr val="bg1"/>
                </a:solidFill>
              </a:rPr>
              <a:t>OF BUSINESS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</Words>
  <Application>Microsoft Office PowerPoint</Application>
  <PresentationFormat>Předvádění na obrazovce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21</cp:revision>
  <dcterms:created xsi:type="dcterms:W3CDTF">2022-09-06T16:58:15Z</dcterms:created>
  <dcterms:modified xsi:type="dcterms:W3CDTF">2022-09-17T19:49:34Z</dcterms:modified>
</cp:coreProperties>
</file>