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6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81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Picture 2" descr="C:\OneDrive\!Paneuroni\Corporate identity\PEUNI-FVSO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-10049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 userDrawn="1"/>
        </p:nvSpPr>
        <p:spPr>
          <a:xfrm>
            <a:off x="-7154" y="547200"/>
            <a:ext cx="9151154" cy="3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4" name="Picture 2" descr="C:\OneDrive\!Paneuroni\Logo - Panevropská Univerzita + fakulty\Fakulta-VSO\logo-fakulta-vso-dlouhe-invertovan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30088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>
          <a:xfrm>
            <a:off x="0" y="87057"/>
            <a:ext cx="9143925" cy="6789600"/>
            <a:chOff x="108595" y="167792"/>
            <a:chExt cx="9143925" cy="6789600"/>
          </a:xfrm>
        </p:grpSpPr>
        <p:pic>
          <p:nvPicPr>
            <p:cNvPr id="8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4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Skupina 11"/>
          <p:cNvGrpSpPr/>
          <p:nvPr userDrawn="1"/>
        </p:nvGrpSpPr>
        <p:grpSpPr>
          <a:xfrm>
            <a:off x="0" y="44624"/>
            <a:ext cx="9144001" cy="6408712"/>
            <a:chOff x="0" y="44624"/>
            <a:chExt cx="9144001" cy="6408712"/>
          </a:xfrm>
        </p:grpSpPr>
        <p:sp>
          <p:nvSpPr>
            <p:cNvPr id="13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15" name="Logo" descr="C:\OneDrive\!Paneuroni\Logo - Panevropská Univerzita\logo-panevropska-univerzita-zakladni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7473"/>
              <a:ext cx="3096344" cy="66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Divider-small"/>
            <p:cNvSpPr/>
            <p:nvPr userDrawn="1"/>
          </p:nvSpPr>
          <p:spPr>
            <a:xfrm>
              <a:off x="0" y="944727"/>
              <a:ext cx="9143924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3935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PROVOZ A ŘÍZENÍ</a:t>
            </a:r>
          </a:p>
          <a:p>
            <a:pPr algn="l"/>
            <a:r>
              <a:rPr lang="cs-CZ" b="1" dirty="0" smtClean="0">
                <a:solidFill>
                  <a:schemeClr val="bg1"/>
                </a:solidFill>
              </a:rPr>
              <a:t>LETECKÉ DOPRAVY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FAKULTA VYSOKÁ ŠKOLA OBCHODNÍ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</a:rPr>
              <a:t>TÉMA: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DIGITÁLNÍ STRATEGIE V MODERNÍM SVĚTĚ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27</Words>
  <Application>Microsoft Office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16</cp:revision>
  <dcterms:created xsi:type="dcterms:W3CDTF">2022-09-06T16:58:15Z</dcterms:created>
  <dcterms:modified xsi:type="dcterms:W3CDTF">2022-09-18T08:43:57Z</dcterms:modified>
</cp:coreProperties>
</file>