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handoutMasterIdLst>
    <p:handoutMasterId r:id="rId5"/>
  </p:handoutMasterIdLst>
  <p:sldIdLst>
    <p:sldId id="257" r:id="rId3"/>
    <p:sldId id="256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3666" y="-14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30" d="100"/>
          <a:sy n="130" d="100"/>
        </p:scale>
        <p:origin x="-4620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CE6499-1C9B-4C61-8707-EF3B70B1DEB4}" type="datetimeFigureOut">
              <a:rPr lang="cs-CZ" smtClean="0"/>
              <a:t>18.09.2022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B7B10B-9030-4A9F-BE7F-3AD4BA7A9A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67064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18.09.2022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85442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18.09.2022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18.09.2022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18.09.2022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OneDrive\!Paneuroni\Corporate identity\PEUNI-FVSO-ppt-podklad-bg.pn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154" y="6308038"/>
            <a:ext cx="9151154" cy="577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5809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67544" y="58052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18.09.2022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580526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-7154" y="6274800"/>
            <a:ext cx="9151154" cy="36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pic>
        <p:nvPicPr>
          <p:cNvPr id="13" name="Picture 2" descr="C:\OneDrive\!Paneuroni\Logo - Panevropská Univerzita + fakulty\Fakulta-VSO\logo-fakulta-vso-dlouhe-invertovano.pn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6355424"/>
            <a:ext cx="5300880" cy="46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Skupina 16"/>
          <p:cNvGrpSpPr/>
          <p:nvPr userDrawn="1"/>
        </p:nvGrpSpPr>
        <p:grpSpPr>
          <a:xfrm>
            <a:off x="0" y="87057"/>
            <a:ext cx="9143925" cy="6789600"/>
            <a:chOff x="108595" y="167792"/>
            <a:chExt cx="9143925" cy="6789600"/>
          </a:xfrm>
        </p:grpSpPr>
        <p:pic>
          <p:nvPicPr>
            <p:cNvPr id="18" name="Pattern" descr="C:\OneDrive\!Paneuroni\Corporate identity\PEUNI-FVSO-ppt-podklad.png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595" y="167792"/>
              <a:ext cx="4571845" cy="33948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9" name="Pattern" descr="C:\OneDrive\!Paneuroni\Corporate identity\PEUNI-FVSO-ppt-podklad.png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80674" y="167792"/>
              <a:ext cx="4571845" cy="33948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attern" descr="C:\OneDrive\!Paneuroni\Corporate identity\PEUNI-FVSO-ppt-podklad.png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595" y="3562592"/>
              <a:ext cx="4571845" cy="33948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1" name="Pattern" descr="C:\OneDrive\!Paneuroni\Corporate identity\PEUNI-FVSO-ppt-podklad.png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80675" y="3562592"/>
              <a:ext cx="4571845" cy="33948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2" name="Skupina 21"/>
          <p:cNvGrpSpPr/>
          <p:nvPr userDrawn="1"/>
        </p:nvGrpSpPr>
        <p:grpSpPr>
          <a:xfrm>
            <a:off x="0" y="44624"/>
            <a:ext cx="9144001" cy="6408712"/>
            <a:chOff x="0" y="44624"/>
            <a:chExt cx="9144001" cy="6408712"/>
          </a:xfrm>
        </p:grpSpPr>
        <p:sp>
          <p:nvSpPr>
            <p:cNvPr id="23" name="Podklad logo"/>
            <p:cNvSpPr/>
            <p:nvPr userDrawn="1"/>
          </p:nvSpPr>
          <p:spPr>
            <a:xfrm>
              <a:off x="0" y="44624"/>
              <a:ext cx="9144001" cy="9361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4" name="Divider-small"/>
            <p:cNvSpPr/>
            <p:nvPr userDrawn="1"/>
          </p:nvSpPr>
          <p:spPr>
            <a:xfrm>
              <a:off x="792351" y="6417336"/>
              <a:ext cx="1260000" cy="36000"/>
            </a:xfrm>
            <a:prstGeom prst="rect">
              <a:avLst/>
            </a:prstGeom>
            <a:solidFill>
              <a:srgbClr val="0D4D6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pic>
          <p:nvPicPr>
            <p:cNvPr id="25" name="Logo" descr="C:\OneDrive\!Paneuroni\Logo - Panevropská Univerzita\logo-panevropska-univerzita-zakladni.png"/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504" y="167473"/>
              <a:ext cx="3096344" cy="66923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6" name="Divider-small"/>
            <p:cNvSpPr/>
            <p:nvPr userDrawn="1"/>
          </p:nvSpPr>
          <p:spPr>
            <a:xfrm>
              <a:off x="0" y="944727"/>
              <a:ext cx="9144001" cy="36000"/>
            </a:xfrm>
            <a:prstGeom prst="rect">
              <a:avLst/>
            </a:prstGeom>
            <a:solidFill>
              <a:srgbClr val="0D4D6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1652744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685800" y="2321496"/>
            <a:ext cx="7772400" cy="1461139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b="1" dirty="0" smtClean="0">
                <a:solidFill>
                  <a:schemeClr val="bg1"/>
                </a:solidFill>
              </a:rPr>
              <a:t>PROVOZ A ŘÍZENÍ</a:t>
            </a:r>
          </a:p>
          <a:p>
            <a:pPr algn="l"/>
            <a:r>
              <a:rPr lang="cs-CZ" b="1" dirty="0" smtClean="0">
                <a:solidFill>
                  <a:schemeClr val="bg1"/>
                </a:solidFill>
              </a:rPr>
              <a:t>LETECKÉ DOPRAVY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709200" y="2093551"/>
            <a:ext cx="7772400" cy="2999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1400" dirty="0" smtClean="0">
                <a:solidFill>
                  <a:schemeClr val="bg1"/>
                </a:solidFill>
              </a:rPr>
              <a:t>FAKULTA VYSOKÁ ŠKOLA OBCHODNÍ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711817" y="5942875"/>
            <a:ext cx="7772400" cy="4830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1800" dirty="0" smtClean="0">
                <a:solidFill>
                  <a:schemeClr val="bg1"/>
                </a:solidFill>
              </a:rPr>
              <a:t>Ing. Věra Dobromyslová, Ph.D. | email: vera.dobromyslova@peuni.cz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709200" y="3905672"/>
            <a:ext cx="7772400" cy="2726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32500" lnSpcReduction="2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>
                <a:solidFill>
                  <a:schemeClr val="bg1"/>
                </a:solidFill>
              </a:rPr>
              <a:t>TÉMA:</a:t>
            </a:r>
          </a:p>
        </p:txBody>
      </p:sp>
      <p:sp>
        <p:nvSpPr>
          <p:cNvPr id="6" name="Podnadpis 2"/>
          <p:cNvSpPr txBox="1">
            <a:spLocks/>
          </p:cNvSpPr>
          <p:nvPr/>
        </p:nvSpPr>
        <p:spPr>
          <a:xfrm>
            <a:off x="683568" y="4104944"/>
            <a:ext cx="7776864" cy="159327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800" b="1" dirty="0" smtClean="0">
                <a:solidFill>
                  <a:schemeClr val="bg1"/>
                </a:solidFill>
              </a:rPr>
              <a:t>DIGITÁLNÍ STRATEGIE V MODERNÍM SVĚTĚ</a:t>
            </a:r>
            <a:endParaRPr lang="cs-CZ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9816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3516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lastní 1">
      <a:majorFont>
        <a:latin typeface="Franklin Gothic Medium Cond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lastní 1">
      <a:majorFont>
        <a:latin typeface="Franklin Gothic Medium Cond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27</Words>
  <Application>Microsoft Office PowerPoint</Application>
  <PresentationFormat>Předvádění na obrazovce 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2</vt:i4>
      </vt:variant>
    </vt:vector>
  </HeadingPairs>
  <TitlesOfParts>
    <vt:vector size="4" baseType="lpstr">
      <vt:lpstr>Motiv sady Office</vt:lpstr>
      <vt:lpstr>Vlastní návrh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W-DESIGN-M</dc:creator>
  <cp:lastModifiedBy>kharkow@gmail.com</cp:lastModifiedBy>
  <cp:revision>15</cp:revision>
  <dcterms:created xsi:type="dcterms:W3CDTF">2022-09-06T16:58:15Z</dcterms:created>
  <dcterms:modified xsi:type="dcterms:W3CDTF">2022-09-18T10:01:17Z</dcterms:modified>
</cp:coreProperties>
</file>