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6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44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neDrive\!Paneuroni\Corporate identity\PEUNI-FVSO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308038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-7154" y="6274800"/>
            <a:ext cx="9151154" cy="3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3" name="Picture 2" descr="C:\OneDrive\!Paneuroni\Logo - Panevropská Univerzita + fakulty\Fakulta-VSO\logo-fakulta-vso-dlouhe-invertovan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55424"/>
            <a:ext cx="530088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 userDrawn="1"/>
        </p:nvGrpSpPr>
        <p:grpSpPr>
          <a:xfrm>
            <a:off x="0" y="87057"/>
            <a:ext cx="9143925" cy="6789600"/>
            <a:chOff x="108595" y="167792"/>
            <a:chExt cx="9143925" cy="6789600"/>
          </a:xfrm>
        </p:grpSpPr>
        <p:pic>
          <p:nvPicPr>
            <p:cNvPr id="18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4" y="1677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9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attern" descr="C:\OneDrive\!Paneuroni\Corporate identity\PEUNI-FVSO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675" y="3562592"/>
              <a:ext cx="4571845" cy="339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Skupina 21"/>
          <p:cNvGrpSpPr/>
          <p:nvPr userDrawn="1"/>
        </p:nvGrpSpPr>
        <p:grpSpPr>
          <a:xfrm>
            <a:off x="0" y="44624"/>
            <a:ext cx="9144001" cy="6408712"/>
            <a:chOff x="0" y="44624"/>
            <a:chExt cx="9144001" cy="6408712"/>
          </a:xfrm>
        </p:grpSpPr>
        <p:sp>
          <p:nvSpPr>
            <p:cNvPr id="23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25" name="Logo" descr="C:\OneDrive\!Paneuroni\Logo - Panevropská Univerzita\logo-panevropska-univerzita-zakladni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7473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Divider-small"/>
            <p:cNvSpPr/>
            <p:nvPr userDrawn="1"/>
          </p:nvSpPr>
          <p:spPr>
            <a:xfrm>
              <a:off x="0" y="944727"/>
              <a:ext cx="9144001" cy="36000"/>
            </a:xfrm>
            <a:prstGeom prst="rect">
              <a:avLst/>
            </a:prstGeom>
            <a:solidFill>
              <a:srgbClr val="0D4D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5274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PROVOZ A ŘÍZENÍ</a:t>
            </a:r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LETECKÉ DOPRAVY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FAKULTA VYSOKÁ ŠKOLA OBCHODNÍ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TÉMA: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1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15</cp:revision>
  <dcterms:created xsi:type="dcterms:W3CDTF">2022-09-06T16:58:15Z</dcterms:created>
  <dcterms:modified xsi:type="dcterms:W3CDTF">2022-09-18T10:01:17Z</dcterms:modified>
</cp:coreProperties>
</file>