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7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D6D"/>
    <a:srgbClr val="43CE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6" y="-14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37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OneDrive\!Paneuroni\Corporate identity\PEUNI-FVSO-ppt-podklad-bg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54" y="6308038"/>
            <a:ext cx="9151154" cy="5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67544" y="58052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58052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pic>
        <p:nvPicPr>
          <p:cNvPr id="1028" name="Picture 4" descr="C:\OneDrive\!Paneuroni\Logo - Panevropská Univerzita\logo-panevropska-univerzita-zakladni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" y="44624"/>
            <a:ext cx="2306162" cy="4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 userDrawn="1"/>
        </p:nvSpPr>
        <p:spPr>
          <a:xfrm>
            <a:off x="-7154" y="6274800"/>
            <a:ext cx="9151154" cy="3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13" name="Picture 2" descr="C:\OneDrive\!Paneuroni\Logo - Panevropská Univerzita + fakulty\Fakulta-VSO\logo-fakulta-vso-dlouhe-invertovano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355424"/>
            <a:ext cx="530088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 userDrawn="1"/>
        </p:nvGrpSpPr>
        <p:grpSpPr>
          <a:xfrm>
            <a:off x="0" y="87057"/>
            <a:ext cx="9143925" cy="6789600"/>
            <a:chOff x="108595" y="167792"/>
            <a:chExt cx="9143925" cy="6789600"/>
          </a:xfrm>
        </p:grpSpPr>
        <p:pic>
          <p:nvPicPr>
            <p:cNvPr id="1026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4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Skupina 6"/>
          <p:cNvGrpSpPr/>
          <p:nvPr userDrawn="1"/>
        </p:nvGrpSpPr>
        <p:grpSpPr>
          <a:xfrm>
            <a:off x="0" y="44624"/>
            <a:ext cx="9144001" cy="6408712"/>
            <a:chOff x="0" y="44624"/>
            <a:chExt cx="9144001" cy="6408712"/>
          </a:xfrm>
        </p:grpSpPr>
        <p:sp>
          <p:nvSpPr>
            <p:cNvPr id="12" name="Podklad logo"/>
            <p:cNvSpPr/>
            <p:nvPr userDrawn="1"/>
          </p:nvSpPr>
          <p:spPr>
            <a:xfrm>
              <a:off x="0" y="4462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Divider-small"/>
            <p:cNvSpPr/>
            <p:nvPr userDrawn="1"/>
          </p:nvSpPr>
          <p:spPr>
            <a:xfrm>
              <a:off x="792351" y="6417336"/>
              <a:ext cx="1260000" cy="36000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pic>
          <p:nvPicPr>
            <p:cNvPr id="14" name="Logo" descr="C:\OneDrive\!Paneuroni\Logo - Panevropská Univerzita\logo-panevropska-univerzita-zakladni.png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67473"/>
              <a:ext cx="3096344" cy="66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Divider-small"/>
            <p:cNvSpPr/>
            <p:nvPr userDrawn="1"/>
          </p:nvSpPr>
          <p:spPr>
            <a:xfrm>
              <a:off x="0" y="944726"/>
              <a:ext cx="9143924" cy="36000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1350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  <a:ea typeface="Roboto Condensed" pitchFamily="2" charset="0"/>
              </a:rPr>
              <a:t>PROVOZ A ŘÍZENÍ</a:t>
            </a:r>
          </a:p>
          <a:p>
            <a:pPr algn="l"/>
            <a:r>
              <a:rPr lang="cs-CZ" b="1" dirty="0" smtClean="0">
                <a:solidFill>
                  <a:schemeClr val="bg1"/>
                </a:solidFill>
                <a:ea typeface="Roboto Condensed" pitchFamily="2" charset="0"/>
              </a:rPr>
              <a:t>LETECKÉ DOPRAVY</a:t>
            </a:r>
            <a:endParaRPr lang="cs-CZ" b="1" dirty="0">
              <a:solidFill>
                <a:schemeClr val="bg1"/>
              </a:solidFill>
              <a:ea typeface="Roboto Condensed" pitchFamily="2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bg1"/>
                </a:solidFill>
                <a:ea typeface="Roboto Condensed" pitchFamily="2" charset="0"/>
              </a:rPr>
              <a:t>FAKULTA VYSOKÁ ŠKOLA OBCHODNÍ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  <a:ea typeface="Roboto Condensed" pitchFamily="2" charset="0"/>
              </a:rPr>
              <a:t>Ing. Věra Dobromyslová, Ph.D. | email: vera.dobromyslova@peuni.cz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  <a:ea typeface="Roboto Condensed" pitchFamily="2" charset="0"/>
              </a:rPr>
              <a:t>TÉMA: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  <a:ea typeface="Roboto Condensed" pitchFamily="2" charset="0"/>
              </a:rPr>
              <a:t>DIGITÁLNÍ STRATEGIE V MODERNÍM SVĚTĚ</a:t>
            </a:r>
            <a:endParaRPr lang="cs-CZ" sz="2800" b="1" dirty="0">
              <a:solidFill>
                <a:schemeClr val="bg1"/>
              </a:solidFill>
              <a:ea typeface="Roboto Condens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17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27</Words>
  <Application>Microsoft Office PowerPoint</Application>
  <PresentationFormat>Předvádění na obrazovce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Vlastní návrh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kharkow@gmail.com</cp:lastModifiedBy>
  <cp:revision>15</cp:revision>
  <dcterms:created xsi:type="dcterms:W3CDTF">2022-09-06T16:58:15Z</dcterms:created>
  <dcterms:modified xsi:type="dcterms:W3CDTF">2022-09-18T10:01:12Z</dcterms:modified>
</cp:coreProperties>
</file>